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172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732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20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68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207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276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03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823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408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664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73B19-FC7D-4659-9522-ACFDC59C8032}" type="datetimeFigureOut">
              <a:rPr lang="en-CA" smtClean="0"/>
              <a:t>07/04/2015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6382-54F1-4CE0-ADB0-627CA811316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591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fr-CA" dirty="0" smtClean="0">
                <a:solidFill>
                  <a:srgbClr val="FF0000"/>
                </a:solidFill>
              </a:rPr>
              <a:t>Let It Go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780928"/>
            <a:ext cx="6552728" cy="2520280"/>
          </a:xfrm>
        </p:spPr>
        <p:txBody>
          <a:bodyPr>
            <a:normAutofit lnSpcReduction="10000"/>
          </a:bodyPr>
          <a:lstStyle/>
          <a:p>
            <a:r>
              <a:rPr lang="en-CA" dirty="0" smtClean="0">
                <a:solidFill>
                  <a:schemeClr val="tx1"/>
                </a:solidFill>
              </a:rPr>
              <a:t>From the movie </a:t>
            </a:r>
            <a:r>
              <a:rPr lang="en-CA" i="1" dirty="0" smtClean="0">
                <a:solidFill>
                  <a:schemeClr val="tx1"/>
                </a:solidFill>
              </a:rPr>
              <a:t>Frozen</a:t>
            </a:r>
          </a:p>
          <a:p>
            <a:endParaRPr lang="en-CA" i="1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Copyright</a:t>
            </a:r>
            <a:r>
              <a:rPr lang="en-CA" dirty="0">
                <a:solidFill>
                  <a:schemeClr val="tx1"/>
                </a:solidFill>
              </a:rPr>
              <a:t>: Wonderland Music Company Inc., Walt Disney Music Company</a:t>
            </a:r>
          </a:p>
        </p:txBody>
      </p:sp>
    </p:spTree>
    <p:extLst>
      <p:ext uri="{BB962C8B-B14F-4D97-AF65-F5344CB8AC3E}">
        <p14:creationId xmlns:p14="http://schemas.microsoft.com/office/powerpoint/2010/main" val="91532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Here</a:t>
            </a:r>
            <a:r>
              <a:rPr lang="fr-CA" dirty="0" smtClean="0"/>
              <a:t> I stand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And </a:t>
            </a:r>
            <a:r>
              <a:rPr lang="fr-CA" dirty="0" err="1" smtClean="0"/>
              <a:t>here</a:t>
            </a:r>
            <a:r>
              <a:rPr lang="fr-CA" dirty="0" smtClean="0"/>
              <a:t> </a:t>
            </a:r>
            <a:r>
              <a:rPr lang="fr-CA" dirty="0" err="1" smtClean="0"/>
              <a:t>I’ll</a:t>
            </a:r>
            <a:r>
              <a:rPr lang="fr-CA" dirty="0" smtClean="0"/>
              <a:t> </a:t>
            </a:r>
            <a:r>
              <a:rPr lang="fr-CA" dirty="0" err="1" smtClean="0"/>
              <a:t>stay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the </a:t>
            </a:r>
            <a:r>
              <a:rPr lang="fr-CA" dirty="0" err="1" smtClean="0"/>
              <a:t>storm</a:t>
            </a:r>
            <a:r>
              <a:rPr lang="fr-CA" dirty="0" smtClean="0"/>
              <a:t> rage on!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6237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My</a:t>
            </a:r>
            <a:r>
              <a:rPr lang="fr-CA" dirty="0" smtClean="0"/>
              <a:t> power </a:t>
            </a:r>
            <a:r>
              <a:rPr lang="fr-CA" dirty="0" err="1" smtClean="0"/>
              <a:t>flurries</a:t>
            </a:r>
            <a:r>
              <a:rPr lang="fr-CA" dirty="0" smtClean="0"/>
              <a:t> </a:t>
            </a:r>
            <a:r>
              <a:rPr lang="fr-CA" dirty="0" err="1" smtClean="0"/>
              <a:t>through</a:t>
            </a:r>
            <a:r>
              <a:rPr lang="fr-CA" dirty="0" smtClean="0"/>
              <a:t> the air </a:t>
            </a:r>
            <a:r>
              <a:rPr lang="fr-CA" dirty="0" err="1" smtClean="0"/>
              <a:t>into</a:t>
            </a:r>
            <a:r>
              <a:rPr lang="fr-CA" dirty="0" smtClean="0"/>
              <a:t> the </a:t>
            </a:r>
            <a:r>
              <a:rPr lang="fr-CA" dirty="0" err="1" smtClean="0"/>
              <a:t>ground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My</a:t>
            </a:r>
            <a:r>
              <a:rPr lang="fr-CA" dirty="0" smtClean="0"/>
              <a:t> soul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spiraling</a:t>
            </a:r>
            <a:r>
              <a:rPr lang="fr-CA" dirty="0" smtClean="0"/>
              <a:t> in </a:t>
            </a:r>
            <a:r>
              <a:rPr lang="fr-CA" dirty="0" err="1" smtClean="0"/>
              <a:t>frozen</a:t>
            </a:r>
            <a:r>
              <a:rPr lang="fr-CA" dirty="0" smtClean="0"/>
              <a:t> fractals all </a:t>
            </a:r>
            <a:r>
              <a:rPr lang="fr-CA" dirty="0" err="1" smtClean="0"/>
              <a:t>around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And one </a:t>
            </a:r>
            <a:r>
              <a:rPr lang="fr-CA" dirty="0" err="1" smtClean="0"/>
              <a:t>thought</a:t>
            </a:r>
            <a:r>
              <a:rPr lang="fr-CA" dirty="0" smtClean="0"/>
              <a:t> </a:t>
            </a:r>
            <a:r>
              <a:rPr lang="fr-CA" dirty="0" err="1" smtClean="0"/>
              <a:t>crystallizes</a:t>
            </a:r>
            <a:r>
              <a:rPr lang="fr-CA" dirty="0" smtClean="0"/>
              <a:t> </a:t>
            </a:r>
            <a:r>
              <a:rPr lang="fr-CA" dirty="0" err="1" smtClean="0"/>
              <a:t>like</a:t>
            </a:r>
            <a:r>
              <a:rPr lang="fr-CA" dirty="0" smtClean="0"/>
              <a:t> an </a:t>
            </a:r>
            <a:r>
              <a:rPr lang="fr-CA" dirty="0" err="1" smtClean="0"/>
              <a:t>icy</a:t>
            </a:r>
            <a:r>
              <a:rPr lang="fr-CA" dirty="0" smtClean="0"/>
              <a:t> blast,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I’m</a:t>
            </a:r>
            <a:r>
              <a:rPr lang="fr-CA" dirty="0" smtClean="0"/>
              <a:t> </a:t>
            </a:r>
            <a:r>
              <a:rPr lang="fr-CA" dirty="0" err="1" smtClean="0"/>
              <a:t>never</a:t>
            </a:r>
            <a:r>
              <a:rPr lang="fr-CA" dirty="0" smtClean="0"/>
              <a:t> </a:t>
            </a:r>
            <a:r>
              <a:rPr lang="fr-CA" dirty="0" err="1" smtClean="0"/>
              <a:t>going</a:t>
            </a:r>
            <a:r>
              <a:rPr lang="fr-CA" dirty="0" smtClean="0"/>
              <a:t> back, The </a:t>
            </a:r>
            <a:r>
              <a:rPr lang="fr-CA" dirty="0" err="1" smtClean="0"/>
              <a:t>past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in the </a:t>
            </a:r>
            <a:r>
              <a:rPr lang="fr-CA" dirty="0" err="1" smtClean="0"/>
              <a:t>past</a:t>
            </a:r>
            <a:r>
              <a:rPr lang="fr-CA" dirty="0" smtClean="0"/>
              <a:t>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3444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And </a:t>
            </a:r>
            <a:r>
              <a:rPr lang="fr-CA" dirty="0" err="1" smtClean="0"/>
              <a:t>I’ll</a:t>
            </a:r>
            <a:r>
              <a:rPr lang="fr-CA" dirty="0" smtClean="0"/>
              <a:t> </a:t>
            </a:r>
            <a:r>
              <a:rPr lang="fr-CA" dirty="0" err="1" smtClean="0"/>
              <a:t>rise</a:t>
            </a:r>
            <a:r>
              <a:rPr lang="fr-CA" dirty="0" smtClean="0"/>
              <a:t> </a:t>
            </a:r>
            <a:r>
              <a:rPr lang="fr-CA" dirty="0" err="1" smtClean="0"/>
              <a:t>like</a:t>
            </a:r>
            <a:r>
              <a:rPr lang="fr-CA" dirty="0" smtClean="0"/>
              <a:t> the break of </a:t>
            </a:r>
            <a:r>
              <a:rPr lang="fr-CA" dirty="0" err="1" smtClean="0"/>
              <a:t>dawn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That </a:t>
            </a:r>
            <a:r>
              <a:rPr lang="fr-CA" dirty="0" err="1" smtClean="0"/>
              <a:t>perfect</a:t>
            </a:r>
            <a:r>
              <a:rPr lang="fr-CA" dirty="0" smtClean="0"/>
              <a:t> girl </a:t>
            </a:r>
            <a:r>
              <a:rPr lang="fr-CA" dirty="0" err="1" smtClean="0"/>
              <a:t>is</a:t>
            </a:r>
            <a:r>
              <a:rPr lang="fr-CA" dirty="0" smtClean="0"/>
              <a:t> gone!</a:t>
            </a: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86548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Here</a:t>
            </a:r>
            <a:r>
              <a:rPr lang="fr-CA" dirty="0" smtClean="0"/>
              <a:t> I stand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In the light of </a:t>
            </a:r>
            <a:r>
              <a:rPr lang="fr-CA" dirty="0" err="1" smtClean="0"/>
              <a:t>day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the </a:t>
            </a:r>
            <a:r>
              <a:rPr lang="fr-CA" dirty="0" err="1" smtClean="0"/>
              <a:t>storm</a:t>
            </a:r>
            <a:r>
              <a:rPr lang="fr-CA" dirty="0" smtClean="0"/>
              <a:t> rage on,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The cold </a:t>
            </a:r>
            <a:r>
              <a:rPr lang="fr-CA" dirty="0" err="1" smtClean="0"/>
              <a:t>never</a:t>
            </a:r>
            <a:r>
              <a:rPr lang="fr-CA" dirty="0" smtClean="0"/>
              <a:t> </a:t>
            </a:r>
            <a:r>
              <a:rPr lang="fr-CA" dirty="0" err="1" smtClean="0"/>
              <a:t>bothered</a:t>
            </a:r>
            <a:r>
              <a:rPr lang="fr-CA" dirty="0" smtClean="0"/>
              <a:t> me </a:t>
            </a:r>
            <a:r>
              <a:rPr lang="fr-CA" dirty="0" err="1" smtClean="0"/>
              <a:t>anyway</a:t>
            </a:r>
            <a:r>
              <a:rPr lang="fr-CA" dirty="0" smtClean="0"/>
              <a:t>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770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The </a:t>
            </a:r>
            <a:r>
              <a:rPr lang="fr-CA" dirty="0" err="1" smtClean="0"/>
              <a:t>snow</a:t>
            </a:r>
            <a:r>
              <a:rPr lang="fr-CA" dirty="0" smtClean="0"/>
              <a:t> </a:t>
            </a:r>
            <a:r>
              <a:rPr lang="fr-CA" dirty="0" err="1" smtClean="0"/>
              <a:t>glows</a:t>
            </a:r>
            <a:r>
              <a:rPr lang="fr-CA" dirty="0" smtClean="0"/>
              <a:t> white on the </a:t>
            </a:r>
            <a:r>
              <a:rPr lang="fr-CA" dirty="0" err="1" smtClean="0"/>
              <a:t>mountain</a:t>
            </a:r>
            <a:r>
              <a:rPr lang="fr-CA" dirty="0" smtClean="0"/>
              <a:t> </a:t>
            </a:r>
            <a:r>
              <a:rPr lang="fr-CA" dirty="0" err="1" smtClean="0"/>
              <a:t>tonight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Not a </a:t>
            </a:r>
            <a:r>
              <a:rPr lang="fr-CA" dirty="0" err="1" smtClean="0"/>
              <a:t>footprint</a:t>
            </a:r>
            <a:r>
              <a:rPr lang="fr-CA" dirty="0" smtClean="0"/>
              <a:t> to </a:t>
            </a:r>
            <a:r>
              <a:rPr lang="fr-CA" dirty="0" err="1" smtClean="0"/>
              <a:t>be</a:t>
            </a:r>
            <a:r>
              <a:rPr lang="fr-CA" dirty="0" smtClean="0"/>
              <a:t> </a:t>
            </a:r>
            <a:r>
              <a:rPr lang="fr-CA" dirty="0" err="1" smtClean="0"/>
              <a:t>seen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 </a:t>
            </a:r>
            <a:r>
              <a:rPr lang="fr-CA" dirty="0" err="1" smtClean="0"/>
              <a:t>kingdom</a:t>
            </a:r>
            <a:r>
              <a:rPr lang="fr-CA" dirty="0" smtClean="0"/>
              <a:t> of isolation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And </a:t>
            </a:r>
            <a:r>
              <a:rPr lang="fr-CA" dirty="0" err="1" smtClean="0"/>
              <a:t>it</a:t>
            </a:r>
            <a:r>
              <a:rPr lang="fr-CA" dirty="0" smtClean="0"/>
              <a:t> looks </a:t>
            </a:r>
            <a:r>
              <a:rPr lang="fr-CA" dirty="0" err="1" smtClean="0"/>
              <a:t>like</a:t>
            </a:r>
            <a:r>
              <a:rPr lang="fr-CA" dirty="0" smtClean="0"/>
              <a:t> </a:t>
            </a:r>
            <a:r>
              <a:rPr lang="fr-CA" dirty="0" err="1" smtClean="0"/>
              <a:t>I’m</a:t>
            </a:r>
            <a:r>
              <a:rPr lang="fr-CA" dirty="0" smtClean="0"/>
              <a:t> the </a:t>
            </a:r>
            <a:r>
              <a:rPr lang="fr-CA" dirty="0" err="1" smtClean="0"/>
              <a:t>queen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76967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The </a:t>
            </a:r>
            <a:r>
              <a:rPr lang="fr-CA" dirty="0" err="1" smtClean="0"/>
              <a:t>wind</a:t>
            </a:r>
            <a:r>
              <a:rPr lang="fr-CA" dirty="0" smtClean="0"/>
              <a:t> </a:t>
            </a:r>
            <a:r>
              <a:rPr lang="fr-CA" dirty="0" err="1" smtClean="0"/>
              <a:t>is</a:t>
            </a:r>
            <a:r>
              <a:rPr lang="fr-CA" dirty="0" smtClean="0"/>
              <a:t> </a:t>
            </a:r>
            <a:r>
              <a:rPr lang="fr-CA" dirty="0" err="1" smtClean="0"/>
              <a:t>howling</a:t>
            </a:r>
            <a:r>
              <a:rPr lang="fr-CA" dirty="0" smtClean="0"/>
              <a:t> </a:t>
            </a:r>
            <a:r>
              <a:rPr lang="fr-CA" dirty="0" err="1" smtClean="0"/>
              <a:t>like</a:t>
            </a:r>
            <a:r>
              <a:rPr lang="fr-CA" dirty="0" smtClean="0"/>
              <a:t> </a:t>
            </a:r>
            <a:r>
              <a:rPr lang="fr-CA" dirty="0" err="1" smtClean="0"/>
              <a:t>this</a:t>
            </a:r>
            <a:r>
              <a:rPr lang="fr-CA" dirty="0" smtClean="0"/>
              <a:t> </a:t>
            </a:r>
            <a:r>
              <a:rPr lang="fr-CA" dirty="0" err="1" smtClean="0"/>
              <a:t>swirling</a:t>
            </a:r>
            <a:r>
              <a:rPr lang="fr-CA" dirty="0" smtClean="0"/>
              <a:t> </a:t>
            </a:r>
            <a:r>
              <a:rPr lang="fr-CA" dirty="0" err="1" smtClean="0"/>
              <a:t>storm</a:t>
            </a:r>
            <a:r>
              <a:rPr lang="fr-CA" dirty="0" smtClean="0"/>
              <a:t> </a:t>
            </a:r>
            <a:r>
              <a:rPr lang="fr-CA" dirty="0" err="1" smtClean="0"/>
              <a:t>inside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Couldn’t</a:t>
            </a:r>
            <a:r>
              <a:rPr lang="fr-CA" dirty="0" smtClean="0"/>
              <a:t> </a:t>
            </a:r>
            <a:r>
              <a:rPr lang="fr-CA" dirty="0" err="1" smtClean="0"/>
              <a:t>keep</a:t>
            </a:r>
            <a:r>
              <a:rPr lang="fr-CA" dirty="0" smtClean="0"/>
              <a:t> </a:t>
            </a:r>
            <a:r>
              <a:rPr lang="fr-CA" dirty="0" err="1" smtClean="0"/>
              <a:t>it</a:t>
            </a:r>
            <a:r>
              <a:rPr lang="fr-CA" dirty="0" smtClean="0"/>
              <a:t> in, </a:t>
            </a:r>
            <a:r>
              <a:rPr lang="fr-CA" dirty="0" err="1" smtClean="0"/>
              <a:t>heaven</a:t>
            </a:r>
            <a:r>
              <a:rPr lang="fr-CA" dirty="0" smtClean="0"/>
              <a:t> </a:t>
            </a:r>
            <a:r>
              <a:rPr lang="fr-CA" dirty="0" err="1" smtClean="0"/>
              <a:t>knows</a:t>
            </a:r>
            <a:r>
              <a:rPr lang="fr-CA" dirty="0" smtClean="0"/>
              <a:t> I </a:t>
            </a:r>
            <a:r>
              <a:rPr lang="fr-CA" dirty="0" err="1" smtClean="0"/>
              <a:t>tried</a:t>
            </a:r>
            <a:r>
              <a:rPr lang="fr-CA" dirty="0" smtClean="0"/>
              <a:t>!</a:t>
            </a:r>
          </a:p>
          <a:p>
            <a:pPr marL="0" indent="0" algn="ctr">
              <a:buNone/>
            </a:pPr>
            <a:endParaRPr lang="fr-CA" dirty="0" smtClean="0"/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342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Don’t</a:t>
            </a:r>
            <a:r>
              <a:rPr lang="fr-CA" dirty="0" smtClean="0"/>
              <a:t> let </a:t>
            </a:r>
            <a:r>
              <a:rPr lang="fr-CA" dirty="0" err="1" smtClean="0"/>
              <a:t>them</a:t>
            </a:r>
            <a:r>
              <a:rPr lang="fr-CA" dirty="0" smtClean="0"/>
              <a:t> in, </a:t>
            </a:r>
            <a:r>
              <a:rPr lang="fr-CA" dirty="0" err="1" smtClean="0"/>
              <a:t>don’t</a:t>
            </a:r>
            <a:r>
              <a:rPr lang="fr-CA" dirty="0" smtClean="0"/>
              <a:t> let </a:t>
            </a:r>
            <a:r>
              <a:rPr lang="fr-CA" dirty="0" err="1" smtClean="0"/>
              <a:t>them</a:t>
            </a:r>
            <a:r>
              <a:rPr lang="fr-CA" dirty="0" smtClean="0"/>
              <a:t> </a:t>
            </a:r>
            <a:r>
              <a:rPr lang="fr-CA" dirty="0" err="1" smtClean="0"/>
              <a:t>see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Be the good girl </a:t>
            </a:r>
            <a:r>
              <a:rPr lang="fr-CA" dirty="0" err="1" smtClean="0"/>
              <a:t>you</a:t>
            </a:r>
            <a:r>
              <a:rPr lang="fr-CA" dirty="0" smtClean="0"/>
              <a:t> </a:t>
            </a:r>
            <a:r>
              <a:rPr lang="fr-CA" dirty="0" err="1" smtClean="0"/>
              <a:t>always</a:t>
            </a:r>
            <a:r>
              <a:rPr lang="fr-CA" dirty="0" smtClean="0"/>
              <a:t> have to </a:t>
            </a:r>
            <a:r>
              <a:rPr lang="fr-CA" dirty="0" err="1" smtClean="0"/>
              <a:t>be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Conceal</a:t>
            </a:r>
            <a:r>
              <a:rPr lang="fr-CA" dirty="0" smtClean="0"/>
              <a:t>, </a:t>
            </a:r>
            <a:r>
              <a:rPr lang="fr-CA" dirty="0" err="1" smtClean="0"/>
              <a:t>don’t</a:t>
            </a:r>
            <a:r>
              <a:rPr lang="fr-CA" dirty="0" smtClean="0"/>
              <a:t> </a:t>
            </a:r>
            <a:r>
              <a:rPr lang="fr-CA" dirty="0" err="1" smtClean="0"/>
              <a:t>feel</a:t>
            </a:r>
            <a:r>
              <a:rPr lang="fr-CA" dirty="0" smtClean="0"/>
              <a:t>, </a:t>
            </a:r>
            <a:r>
              <a:rPr lang="fr-CA" dirty="0" err="1" smtClean="0"/>
              <a:t>don’t</a:t>
            </a:r>
            <a:r>
              <a:rPr lang="fr-CA" dirty="0" smtClean="0"/>
              <a:t> let </a:t>
            </a:r>
            <a:r>
              <a:rPr lang="fr-CA" dirty="0" err="1" smtClean="0"/>
              <a:t>them</a:t>
            </a:r>
            <a:r>
              <a:rPr lang="fr-CA" dirty="0" smtClean="0"/>
              <a:t> know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Well</a:t>
            </a:r>
            <a:r>
              <a:rPr lang="fr-CA" dirty="0" smtClean="0"/>
              <a:t>, </a:t>
            </a:r>
            <a:r>
              <a:rPr lang="fr-CA" dirty="0" err="1" smtClean="0"/>
              <a:t>now</a:t>
            </a:r>
            <a:r>
              <a:rPr lang="fr-CA" dirty="0" smtClean="0"/>
              <a:t> </a:t>
            </a:r>
            <a:r>
              <a:rPr lang="fr-CA" dirty="0" err="1" smtClean="0"/>
              <a:t>they</a:t>
            </a:r>
            <a:r>
              <a:rPr lang="fr-CA" dirty="0" smtClean="0"/>
              <a:t> know!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7012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Can’t</a:t>
            </a:r>
            <a:r>
              <a:rPr lang="fr-CA" dirty="0" smtClean="0"/>
              <a:t> </a:t>
            </a:r>
            <a:r>
              <a:rPr lang="fr-CA" dirty="0" err="1" smtClean="0"/>
              <a:t>hold</a:t>
            </a:r>
            <a:r>
              <a:rPr lang="fr-CA" dirty="0" smtClean="0"/>
              <a:t> </a:t>
            </a:r>
            <a:r>
              <a:rPr lang="fr-CA" dirty="0" err="1" smtClean="0"/>
              <a:t>it</a:t>
            </a:r>
            <a:r>
              <a:rPr lang="fr-CA" dirty="0" smtClean="0"/>
              <a:t> back </a:t>
            </a:r>
            <a:r>
              <a:rPr lang="fr-CA" dirty="0" err="1" smtClean="0"/>
              <a:t>anymore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Turn</a:t>
            </a:r>
            <a:r>
              <a:rPr lang="fr-CA" dirty="0" smtClean="0"/>
              <a:t> </a:t>
            </a:r>
            <a:r>
              <a:rPr lang="fr-CA" dirty="0" err="1" smtClean="0"/>
              <a:t>away</a:t>
            </a:r>
            <a:r>
              <a:rPr lang="fr-CA" dirty="0" smtClean="0"/>
              <a:t> and </a:t>
            </a:r>
            <a:r>
              <a:rPr lang="fr-CA" dirty="0" err="1" smtClean="0"/>
              <a:t>slam</a:t>
            </a:r>
            <a:r>
              <a:rPr lang="fr-CA" dirty="0" smtClean="0"/>
              <a:t> the </a:t>
            </a:r>
            <a:r>
              <a:rPr lang="fr-CA" dirty="0" err="1" smtClean="0"/>
              <a:t>door</a:t>
            </a:r>
            <a:r>
              <a:rPr lang="fr-CA" dirty="0" smtClean="0"/>
              <a:t>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038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I </a:t>
            </a:r>
            <a:r>
              <a:rPr lang="fr-CA" dirty="0" err="1" smtClean="0"/>
              <a:t>don’t</a:t>
            </a:r>
            <a:r>
              <a:rPr lang="fr-CA" dirty="0" smtClean="0"/>
              <a:t> care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What</a:t>
            </a:r>
            <a:r>
              <a:rPr lang="fr-CA" dirty="0" smtClean="0"/>
              <a:t> </a:t>
            </a:r>
            <a:r>
              <a:rPr lang="fr-CA" dirty="0" err="1" smtClean="0"/>
              <a:t>they’re</a:t>
            </a:r>
            <a:r>
              <a:rPr lang="fr-CA" dirty="0" smtClean="0"/>
              <a:t> </a:t>
            </a:r>
            <a:r>
              <a:rPr lang="fr-CA" dirty="0" err="1" smtClean="0"/>
              <a:t>going</a:t>
            </a:r>
            <a:r>
              <a:rPr lang="fr-CA" dirty="0" smtClean="0"/>
              <a:t> to </a:t>
            </a:r>
            <a:r>
              <a:rPr lang="fr-CA" dirty="0" err="1" smtClean="0"/>
              <a:t>say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the </a:t>
            </a:r>
            <a:r>
              <a:rPr lang="fr-CA" dirty="0" err="1" smtClean="0"/>
              <a:t>storm</a:t>
            </a:r>
            <a:r>
              <a:rPr lang="fr-CA" dirty="0" smtClean="0"/>
              <a:t> rage on,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The cold </a:t>
            </a:r>
            <a:r>
              <a:rPr lang="fr-CA" dirty="0" err="1" smtClean="0"/>
              <a:t>never</a:t>
            </a:r>
            <a:r>
              <a:rPr lang="fr-CA" dirty="0" smtClean="0"/>
              <a:t> </a:t>
            </a:r>
            <a:r>
              <a:rPr lang="fr-CA" dirty="0" err="1" smtClean="0"/>
              <a:t>bothered</a:t>
            </a:r>
            <a:r>
              <a:rPr lang="fr-CA" dirty="0" smtClean="0"/>
              <a:t> me </a:t>
            </a:r>
            <a:r>
              <a:rPr lang="fr-CA" dirty="0" err="1" smtClean="0"/>
              <a:t>anyway</a:t>
            </a:r>
            <a:r>
              <a:rPr lang="fr-CA" dirty="0" smtClean="0"/>
              <a:t>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586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It’s</a:t>
            </a:r>
            <a:r>
              <a:rPr lang="fr-CA" dirty="0" smtClean="0"/>
              <a:t> </a:t>
            </a:r>
            <a:r>
              <a:rPr lang="fr-CA" dirty="0" err="1" smtClean="0"/>
              <a:t>funny</a:t>
            </a:r>
            <a:r>
              <a:rPr lang="fr-CA" dirty="0" smtClean="0"/>
              <a:t> how </a:t>
            </a:r>
            <a:r>
              <a:rPr lang="fr-CA" dirty="0" err="1" smtClean="0"/>
              <a:t>some</a:t>
            </a:r>
            <a:r>
              <a:rPr lang="fr-CA" dirty="0" smtClean="0"/>
              <a:t> distance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Makes</a:t>
            </a:r>
            <a:r>
              <a:rPr lang="fr-CA" dirty="0" smtClean="0"/>
              <a:t> </a:t>
            </a:r>
            <a:r>
              <a:rPr lang="fr-CA" dirty="0" err="1" smtClean="0"/>
              <a:t>everything</a:t>
            </a:r>
            <a:r>
              <a:rPr lang="fr-CA" dirty="0" smtClean="0"/>
              <a:t> </a:t>
            </a:r>
            <a:r>
              <a:rPr lang="fr-CA" dirty="0" err="1" smtClean="0"/>
              <a:t>seem</a:t>
            </a:r>
            <a:r>
              <a:rPr lang="fr-CA" dirty="0" smtClean="0"/>
              <a:t> </a:t>
            </a:r>
            <a:r>
              <a:rPr lang="fr-CA" dirty="0" err="1" smtClean="0"/>
              <a:t>small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And the </a:t>
            </a:r>
            <a:r>
              <a:rPr lang="fr-CA" dirty="0" err="1" smtClean="0"/>
              <a:t>fears</a:t>
            </a:r>
            <a:r>
              <a:rPr lang="fr-CA" dirty="0" smtClean="0"/>
              <a:t> </a:t>
            </a:r>
            <a:r>
              <a:rPr lang="fr-CA" dirty="0" err="1" smtClean="0"/>
              <a:t>that</a:t>
            </a:r>
            <a:r>
              <a:rPr lang="fr-CA" dirty="0" smtClean="0"/>
              <a:t> once </a:t>
            </a:r>
            <a:r>
              <a:rPr lang="fr-CA" dirty="0" err="1" smtClean="0"/>
              <a:t>controlled</a:t>
            </a:r>
            <a:r>
              <a:rPr lang="fr-CA" dirty="0" smtClean="0"/>
              <a:t> me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Can’t</a:t>
            </a:r>
            <a:r>
              <a:rPr lang="fr-CA" dirty="0" smtClean="0"/>
              <a:t> </a:t>
            </a:r>
            <a:r>
              <a:rPr lang="fr-CA" dirty="0" err="1" smtClean="0"/>
              <a:t>get</a:t>
            </a:r>
            <a:r>
              <a:rPr lang="fr-CA" dirty="0" smtClean="0"/>
              <a:t> to me at all!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057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It’s</a:t>
            </a:r>
            <a:r>
              <a:rPr lang="fr-CA" dirty="0" smtClean="0"/>
              <a:t> time to </a:t>
            </a:r>
            <a:r>
              <a:rPr lang="fr-CA" dirty="0" err="1" smtClean="0"/>
              <a:t>see</a:t>
            </a:r>
            <a:r>
              <a:rPr lang="fr-CA" dirty="0" smtClean="0"/>
              <a:t> </a:t>
            </a:r>
            <a:r>
              <a:rPr lang="fr-CA" dirty="0" err="1" smtClean="0"/>
              <a:t>what</a:t>
            </a:r>
            <a:r>
              <a:rPr lang="fr-CA" dirty="0" smtClean="0"/>
              <a:t> I </a:t>
            </a:r>
            <a:r>
              <a:rPr lang="fr-CA" dirty="0" err="1" smtClean="0"/>
              <a:t>can</a:t>
            </a:r>
            <a:r>
              <a:rPr lang="fr-CA" dirty="0" smtClean="0"/>
              <a:t> do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To test the </a:t>
            </a:r>
            <a:r>
              <a:rPr lang="fr-CA" dirty="0" err="1" smtClean="0"/>
              <a:t>limits</a:t>
            </a:r>
            <a:r>
              <a:rPr lang="fr-CA" dirty="0" smtClean="0"/>
              <a:t> and break </a:t>
            </a:r>
            <a:r>
              <a:rPr lang="fr-CA" dirty="0" err="1" smtClean="0"/>
              <a:t>through</a:t>
            </a:r>
            <a:endParaRPr lang="fr-CA" dirty="0" smtClean="0"/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No right, no </a:t>
            </a:r>
            <a:r>
              <a:rPr lang="fr-CA" dirty="0" err="1" smtClean="0"/>
              <a:t>wrong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No </a:t>
            </a:r>
            <a:r>
              <a:rPr lang="fr-CA" dirty="0" err="1" smtClean="0"/>
              <a:t>rules</a:t>
            </a:r>
            <a:r>
              <a:rPr lang="fr-CA" dirty="0" smtClean="0"/>
              <a:t> for me, </a:t>
            </a:r>
            <a:r>
              <a:rPr lang="fr-CA" dirty="0" err="1" smtClean="0"/>
              <a:t>I’m</a:t>
            </a:r>
            <a:r>
              <a:rPr lang="fr-CA" dirty="0" smtClean="0"/>
              <a:t> free!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9937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I </a:t>
            </a:r>
            <a:r>
              <a:rPr lang="fr-CA" dirty="0" err="1" smtClean="0"/>
              <a:t>am</a:t>
            </a:r>
            <a:r>
              <a:rPr lang="fr-CA" dirty="0" smtClean="0"/>
              <a:t> one </a:t>
            </a:r>
            <a:r>
              <a:rPr lang="fr-CA" dirty="0" err="1" smtClean="0"/>
              <a:t>with</a:t>
            </a:r>
            <a:r>
              <a:rPr lang="fr-CA" dirty="0" smtClean="0"/>
              <a:t> the </a:t>
            </a:r>
            <a:r>
              <a:rPr lang="fr-CA" dirty="0" err="1" smtClean="0"/>
              <a:t>wind</a:t>
            </a:r>
            <a:r>
              <a:rPr lang="fr-CA" dirty="0" smtClean="0"/>
              <a:t> and </a:t>
            </a:r>
            <a:r>
              <a:rPr lang="fr-CA" dirty="0" err="1" smtClean="0"/>
              <a:t>sky</a:t>
            </a:r>
            <a:r>
              <a:rPr lang="fr-CA" dirty="0" smtClean="0"/>
              <a:t>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smtClean="0"/>
              <a:t>Let </a:t>
            </a:r>
            <a:r>
              <a:rPr lang="fr-CA" dirty="0" err="1" smtClean="0"/>
              <a:t>it</a:t>
            </a:r>
            <a:r>
              <a:rPr lang="fr-CA" dirty="0" smtClean="0"/>
              <a:t> go, let </a:t>
            </a:r>
            <a:r>
              <a:rPr lang="fr-CA" dirty="0" err="1" smtClean="0"/>
              <a:t>it</a:t>
            </a:r>
            <a:r>
              <a:rPr lang="fr-CA" dirty="0" smtClean="0"/>
              <a:t> go,</a:t>
            </a:r>
          </a:p>
          <a:p>
            <a:pPr marL="0" indent="0" algn="ctr">
              <a:lnSpc>
                <a:spcPct val="200000"/>
              </a:lnSpc>
              <a:spcBef>
                <a:spcPts val="0"/>
              </a:spcBef>
              <a:buNone/>
            </a:pPr>
            <a:r>
              <a:rPr lang="fr-CA" dirty="0" err="1" smtClean="0"/>
              <a:t>You’ll</a:t>
            </a:r>
            <a:r>
              <a:rPr lang="fr-CA" dirty="0" smtClean="0"/>
              <a:t> </a:t>
            </a:r>
            <a:r>
              <a:rPr lang="fr-CA" dirty="0" err="1" smtClean="0"/>
              <a:t>never</a:t>
            </a:r>
            <a:r>
              <a:rPr lang="fr-CA" dirty="0" smtClean="0"/>
              <a:t> </a:t>
            </a:r>
            <a:r>
              <a:rPr lang="fr-CA" dirty="0" err="1" smtClean="0"/>
              <a:t>see</a:t>
            </a:r>
            <a:r>
              <a:rPr lang="fr-CA" dirty="0" smtClean="0"/>
              <a:t> me </a:t>
            </a:r>
            <a:r>
              <a:rPr lang="fr-CA" dirty="0" err="1" smtClean="0"/>
              <a:t>cry</a:t>
            </a:r>
            <a:r>
              <a:rPr lang="fr-CA" dirty="0" smtClean="0"/>
              <a:t>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2463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335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Let It 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It Go</dc:title>
  <dc:creator>Debra</dc:creator>
  <cp:lastModifiedBy>Debra</cp:lastModifiedBy>
  <cp:revision>6</cp:revision>
  <dcterms:created xsi:type="dcterms:W3CDTF">2015-04-07T23:15:52Z</dcterms:created>
  <dcterms:modified xsi:type="dcterms:W3CDTF">2015-04-08T00:16:44Z</dcterms:modified>
</cp:coreProperties>
</file>