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6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CB729-9F8D-4A23-B087-3E037BC0A973}" type="datetimeFigureOut">
              <a:rPr lang="fr-CA" smtClean="0"/>
              <a:pPr/>
              <a:t>2016-06-07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2A0F5-5165-46A8-A72D-309BB5B12F71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CB729-9F8D-4A23-B087-3E037BC0A973}" type="datetimeFigureOut">
              <a:rPr lang="fr-CA" smtClean="0"/>
              <a:pPr/>
              <a:t>2016-06-07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2A0F5-5165-46A8-A72D-309BB5B12F71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CB729-9F8D-4A23-B087-3E037BC0A973}" type="datetimeFigureOut">
              <a:rPr lang="fr-CA" smtClean="0"/>
              <a:pPr/>
              <a:t>2016-06-07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2A0F5-5165-46A8-A72D-309BB5B12F71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CB729-9F8D-4A23-B087-3E037BC0A973}" type="datetimeFigureOut">
              <a:rPr lang="fr-CA" smtClean="0"/>
              <a:pPr/>
              <a:t>2016-06-07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2A0F5-5165-46A8-A72D-309BB5B12F71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CB729-9F8D-4A23-B087-3E037BC0A973}" type="datetimeFigureOut">
              <a:rPr lang="fr-CA" smtClean="0"/>
              <a:pPr/>
              <a:t>2016-06-07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2A0F5-5165-46A8-A72D-309BB5B12F71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CB729-9F8D-4A23-B087-3E037BC0A973}" type="datetimeFigureOut">
              <a:rPr lang="fr-CA" smtClean="0"/>
              <a:pPr/>
              <a:t>2016-06-07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2A0F5-5165-46A8-A72D-309BB5B12F71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CB729-9F8D-4A23-B087-3E037BC0A973}" type="datetimeFigureOut">
              <a:rPr lang="fr-CA" smtClean="0"/>
              <a:pPr/>
              <a:t>2016-06-07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2A0F5-5165-46A8-A72D-309BB5B12F71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CB729-9F8D-4A23-B087-3E037BC0A973}" type="datetimeFigureOut">
              <a:rPr lang="fr-CA" smtClean="0"/>
              <a:pPr/>
              <a:t>2016-06-07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2A0F5-5165-46A8-A72D-309BB5B12F71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CB729-9F8D-4A23-B087-3E037BC0A973}" type="datetimeFigureOut">
              <a:rPr lang="fr-CA" smtClean="0"/>
              <a:pPr/>
              <a:t>2016-06-07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2A0F5-5165-46A8-A72D-309BB5B12F71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CB729-9F8D-4A23-B087-3E037BC0A973}" type="datetimeFigureOut">
              <a:rPr lang="fr-CA" smtClean="0"/>
              <a:pPr/>
              <a:t>2016-06-07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2A0F5-5165-46A8-A72D-309BB5B12F71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CB729-9F8D-4A23-B087-3E037BC0A973}" type="datetimeFigureOut">
              <a:rPr lang="fr-CA" smtClean="0"/>
              <a:pPr/>
              <a:t>2016-06-07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2A0F5-5165-46A8-A72D-309BB5B12F71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CB729-9F8D-4A23-B087-3E037BC0A973}" type="datetimeFigureOut">
              <a:rPr lang="fr-CA" smtClean="0"/>
              <a:pPr/>
              <a:t>2016-06-07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2A0F5-5165-46A8-A72D-309BB5B12F71}" type="slidenum">
              <a:rPr lang="fr-CA" smtClean="0"/>
              <a:pPr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512167"/>
          </a:xfrm>
        </p:spPr>
        <p:txBody>
          <a:bodyPr>
            <a:normAutofit fontScale="90000"/>
          </a:bodyPr>
          <a:lstStyle/>
          <a:p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/>
              <a:t>Avez-vous </a:t>
            </a:r>
            <a:r>
              <a:rPr lang="fr-FR" sz="3600" dirty="0"/>
              <a:t>déjà remarqué que certaines personnes ont des croyances limitatives qui les empêchent de </a:t>
            </a:r>
            <a:r>
              <a:rPr lang="fr-FR" sz="3600" b="1" dirty="0"/>
              <a:t>réaliser leurs projets</a:t>
            </a:r>
            <a:r>
              <a:rPr lang="fr-FR" sz="3600" dirty="0"/>
              <a:t>? </a:t>
            </a:r>
            <a:r>
              <a:rPr lang="fr-CA" dirty="0"/>
              <a:t/>
            </a:r>
            <a:br>
              <a:rPr lang="fr-CA" dirty="0"/>
            </a:b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11560" y="2564904"/>
            <a:ext cx="7848872" cy="2448272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chemeClr val="tx1"/>
                </a:solidFill>
              </a:rPr>
              <a:t>Comme par exemple : </a:t>
            </a:r>
            <a:endParaRPr lang="fr-CA" dirty="0">
              <a:solidFill>
                <a:schemeClr val="tx1"/>
              </a:solidFill>
            </a:endParaRPr>
          </a:p>
          <a:p>
            <a:r>
              <a:rPr lang="fr-FR" dirty="0">
                <a:solidFill>
                  <a:schemeClr val="tx1"/>
                </a:solidFill>
              </a:rPr>
              <a:t>« Je ne suis pas assez persévérante </a:t>
            </a:r>
            <a:r>
              <a:rPr lang="fr-FR" dirty="0" smtClean="0">
                <a:solidFill>
                  <a:schemeClr val="tx1"/>
                </a:solidFill>
              </a:rPr>
              <a:t>»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ou 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« </a:t>
            </a:r>
            <a:r>
              <a:rPr lang="fr-FR" dirty="0">
                <a:solidFill>
                  <a:schemeClr val="tx1"/>
                </a:solidFill>
              </a:rPr>
              <a:t>J’ai peur de prendre des risques ». </a:t>
            </a:r>
            <a:endParaRPr lang="fr-CA" dirty="0">
              <a:solidFill>
                <a:schemeClr val="tx1"/>
              </a:solidFill>
            </a:endParaRPr>
          </a:p>
          <a:p>
            <a:endParaRPr lang="fr-C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Avez-vous </a:t>
            </a:r>
            <a:r>
              <a:rPr lang="fr-FR" dirty="0"/>
              <a:t>déjà été dans une situation où vous aviez l’impression de vous </a:t>
            </a:r>
            <a:r>
              <a:rPr lang="fr-FR" b="1" u="sng" dirty="0"/>
              <a:t>auto-saboter</a:t>
            </a:r>
            <a:r>
              <a:rPr lang="fr-FR" dirty="0"/>
              <a:t>? </a:t>
            </a:r>
            <a:r>
              <a:rPr lang="fr-CA" dirty="0"/>
              <a:t/>
            </a:r>
            <a:br>
              <a:rPr lang="fr-CA" dirty="0"/>
            </a:b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pPr>
              <a:buNone/>
            </a:pPr>
            <a:r>
              <a:rPr lang="fr-FR" dirty="0"/>
              <a:t>Avez-vous déjà pensé: </a:t>
            </a:r>
          </a:p>
          <a:p>
            <a:pPr>
              <a:buNone/>
            </a:pPr>
            <a:endParaRPr lang="fr-FR" dirty="0" smtClean="0"/>
          </a:p>
          <a:p>
            <a:pPr algn="ctr">
              <a:buNone/>
            </a:pPr>
            <a:r>
              <a:rPr lang="fr-FR" dirty="0" smtClean="0"/>
              <a:t>“</a:t>
            </a:r>
            <a:r>
              <a:rPr lang="fr-FR" dirty="0"/>
              <a:t>Je n’y arriverai jamais!” et de fait </a:t>
            </a:r>
            <a:r>
              <a:rPr lang="fr-FR" u="sng" dirty="0"/>
              <a:t>vous n’y êtes jamais arrivé</a:t>
            </a:r>
            <a:r>
              <a:rPr lang="fr-FR" dirty="0"/>
              <a:t>! </a:t>
            </a:r>
            <a:endParaRPr lang="fr-C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Nous créons notre réalité à partir de nos pensées, de nos croyances. </a:t>
            </a:r>
            <a:endParaRPr lang="fr-CA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 Pour un changement en profondeur et plus durable, il faut aussi changer </a:t>
            </a:r>
            <a:r>
              <a:rPr lang="fr-FR" i="1" u="sng" dirty="0" smtClean="0"/>
              <a:t>ses croyances négatives en croyances positives</a:t>
            </a:r>
            <a:r>
              <a:rPr lang="fr-FR" dirty="0" smtClean="0"/>
              <a:t>.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/>
              <a:t>Si vous voyez le </a:t>
            </a:r>
            <a:r>
              <a:rPr lang="fr-FR" i="1" u="sng" dirty="0"/>
              <a:t>monde tel que vous le voyez</a:t>
            </a:r>
            <a:r>
              <a:rPr lang="fr-FR" dirty="0"/>
              <a:t>, comprenez le monde tel que vous le comprenez et vivez la vie que vous avez, </a:t>
            </a:r>
            <a:r>
              <a:rPr lang="fr-FR" b="1" dirty="0"/>
              <a:t>c’est uniquement dû à vos croyances</a:t>
            </a:r>
            <a:r>
              <a:rPr lang="fr-FR" dirty="0" smtClean="0"/>
              <a:t>.	</a:t>
            </a:r>
          </a:p>
          <a:p>
            <a:endParaRPr lang="fr-FR" dirty="0"/>
          </a:p>
          <a:p>
            <a:endParaRPr lang="fr-FR" dirty="0" smtClean="0"/>
          </a:p>
          <a:p>
            <a:endParaRPr lang="fr-CA" dirty="0"/>
          </a:p>
          <a:p>
            <a:pPr>
              <a:buNone/>
            </a:pPr>
            <a:endParaRPr lang="fr-FR" dirty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C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fr-CA" b="1" dirty="0" smtClean="0"/>
              <a:t>Est-ce que vos croyances et vos pensées vous amènent à voir la vie de façon simple et agréable?</a:t>
            </a:r>
            <a:endParaRPr lang="fr-CA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fr-CA" dirty="0" smtClean="0"/>
              <a:t>Comment peut-on faire pour nous simplifier la vie en l’abordant différemment ?</a:t>
            </a:r>
          </a:p>
          <a:p>
            <a:pPr>
              <a:buNone/>
            </a:pPr>
            <a:endParaRPr lang="fr-CA" dirty="0" smtClean="0"/>
          </a:p>
          <a:p>
            <a:pPr>
              <a:buFont typeface="Wingdings" pitchFamily="2" charset="2"/>
              <a:buChar char="ü"/>
            </a:pPr>
            <a:r>
              <a:rPr lang="fr-CA" dirty="0" smtClean="0"/>
              <a:t>En prenant soin de nos croyances positives, car celles-ci forment notre réalité.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4745"/>
            <a:ext cx="8229600" cy="4608512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fr-FR" sz="4800" b="1" dirty="0" smtClean="0"/>
              <a:t>D’une </a:t>
            </a:r>
            <a:r>
              <a:rPr lang="fr-FR" sz="4800" b="1" dirty="0"/>
              <a:t>façon générale, </a:t>
            </a:r>
            <a:r>
              <a:rPr lang="fr-FR" sz="4800" b="1" dirty="0" smtClean="0"/>
              <a:t>les</a:t>
            </a:r>
          </a:p>
          <a:p>
            <a:pPr algn="ctr">
              <a:buNone/>
            </a:pPr>
            <a:r>
              <a:rPr lang="fr-FR" sz="4800" b="1" dirty="0" smtClean="0"/>
              <a:t>croyances </a:t>
            </a:r>
            <a:r>
              <a:rPr lang="fr-FR" sz="4800" b="1" dirty="0"/>
              <a:t>induisent les </a:t>
            </a:r>
            <a:endParaRPr lang="fr-FR" sz="4800" b="1" dirty="0" smtClean="0"/>
          </a:p>
          <a:p>
            <a:pPr algn="ctr">
              <a:buNone/>
            </a:pPr>
            <a:r>
              <a:rPr lang="fr-FR" sz="4800" b="1" dirty="0" smtClean="0"/>
              <a:t>habitudes </a:t>
            </a:r>
            <a:r>
              <a:rPr lang="fr-FR" sz="4800" b="1" dirty="0"/>
              <a:t>qui induisent les </a:t>
            </a:r>
            <a:endParaRPr lang="fr-FR" sz="4800" b="1" dirty="0" smtClean="0"/>
          </a:p>
          <a:p>
            <a:pPr algn="ctr">
              <a:buNone/>
            </a:pPr>
            <a:r>
              <a:rPr lang="fr-FR" sz="4800" b="1" dirty="0" smtClean="0"/>
              <a:t>expériences </a:t>
            </a:r>
            <a:r>
              <a:rPr lang="fr-FR" sz="4800" b="1" dirty="0"/>
              <a:t>qui renforcent à </a:t>
            </a:r>
            <a:endParaRPr lang="fr-FR" sz="4800" b="1" dirty="0" smtClean="0"/>
          </a:p>
          <a:p>
            <a:pPr algn="ctr">
              <a:buNone/>
            </a:pPr>
            <a:r>
              <a:rPr lang="fr-FR" sz="4800" b="1" dirty="0" smtClean="0"/>
              <a:t>nouveau </a:t>
            </a:r>
            <a:r>
              <a:rPr lang="fr-FR" sz="4800" b="1" dirty="0"/>
              <a:t>nos croyances</a:t>
            </a:r>
            <a:r>
              <a:rPr lang="fr-FR" sz="4800" b="1" dirty="0" smtClean="0"/>
              <a:t>. Voir d. 2</a:t>
            </a:r>
            <a:endParaRPr lang="fr-CA" sz="4800" b="1" dirty="0"/>
          </a:p>
          <a:p>
            <a:endParaRPr lang="fr-C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>Comment changer ses croyances limitatives ?</a:t>
            </a:r>
            <a:r>
              <a:rPr lang="fr-CA" b="1" dirty="0" smtClean="0"/>
              <a:t/>
            </a:r>
            <a:br>
              <a:rPr lang="fr-CA" b="1" dirty="0" smtClean="0"/>
            </a:b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fr-FR" u="sng" dirty="0" smtClean="0"/>
              <a:t>Premièrement</a:t>
            </a:r>
            <a:r>
              <a:rPr lang="fr-FR" dirty="0" smtClean="0"/>
              <a:t> : </a:t>
            </a:r>
          </a:p>
          <a:p>
            <a:pPr>
              <a:buNone/>
            </a:pPr>
            <a:r>
              <a:rPr lang="fr-FR" dirty="0" smtClean="0"/>
              <a:t>En prenant note de nos peurs ou émotions</a:t>
            </a:r>
          </a:p>
          <a:p>
            <a:pPr>
              <a:buNone/>
            </a:pPr>
            <a:r>
              <a:rPr lang="fr-FR" dirty="0" smtClean="0"/>
              <a:t>désagréables ou expériences négatives et en</a:t>
            </a:r>
          </a:p>
          <a:p>
            <a:pPr>
              <a:buNone/>
            </a:pPr>
            <a:r>
              <a:rPr lang="fr-FR" dirty="0" smtClean="0"/>
              <a:t>essayant de prendre conscience de nos</a:t>
            </a:r>
          </a:p>
          <a:p>
            <a:pPr>
              <a:buNone/>
            </a:pPr>
            <a:r>
              <a:rPr lang="fr-FR" dirty="0" smtClean="0"/>
              <a:t>croyances négatives qui se cachent derrière cela.</a:t>
            </a:r>
            <a:endParaRPr lang="fr-CA" dirty="0" smtClean="0"/>
          </a:p>
          <a:p>
            <a:pPr>
              <a:buNone/>
            </a:pPr>
            <a:endParaRPr lang="fr-CA" u="sng" dirty="0" smtClean="0"/>
          </a:p>
          <a:p>
            <a:pPr>
              <a:buNone/>
            </a:pPr>
            <a:r>
              <a:rPr lang="fr-CA" u="sng" dirty="0" smtClean="0"/>
              <a:t>Deuxièmement </a:t>
            </a:r>
            <a:r>
              <a:rPr lang="fr-CA" dirty="0" smtClean="0"/>
              <a:t>: En modifiant nos croyances</a:t>
            </a:r>
          </a:p>
          <a:p>
            <a:pPr>
              <a:buNone/>
            </a:pPr>
            <a:r>
              <a:rPr lang="fr-CA" dirty="0" smtClean="0"/>
              <a:t>négatives en positive afin de les neutraliser.</a:t>
            </a:r>
            <a:endParaRPr lang="fr-C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Quelles sont vos pensées </a:t>
            </a:r>
            <a:r>
              <a:rPr lang="fr-CA" smtClean="0"/>
              <a:t>et croyances!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fr-FR" b="1" dirty="0" smtClean="0"/>
              <a:t>“C’est dangereux ou j’ai peur d’essayer quelque chose de nouveau”</a:t>
            </a:r>
            <a:endParaRPr lang="fr-CA" dirty="0" smtClean="0"/>
          </a:p>
          <a:p>
            <a:pPr>
              <a:buNone/>
            </a:pPr>
            <a:r>
              <a:rPr lang="fr-FR" b="1" dirty="0" smtClean="0"/>
              <a:t>Question</a:t>
            </a:r>
            <a:r>
              <a:rPr lang="fr-FR" dirty="0" smtClean="0"/>
              <a:t>: </a:t>
            </a:r>
            <a:r>
              <a:rPr lang="fr-FR" i="1" dirty="0" smtClean="0"/>
              <a:t>« Comment pouvez-vous essayer quelque chose de nouveau en respectant votre besoin de sécurité? »</a:t>
            </a:r>
            <a:endParaRPr lang="fr-CA" dirty="0" smtClean="0"/>
          </a:p>
          <a:p>
            <a:r>
              <a:rPr lang="fr-FR" b="1" dirty="0" smtClean="0"/>
              <a:t>Question</a:t>
            </a:r>
            <a:r>
              <a:rPr lang="fr-FR" dirty="0" smtClean="0"/>
              <a:t>: </a:t>
            </a:r>
            <a:r>
              <a:rPr lang="fr-FR" i="1" dirty="0" smtClean="0"/>
              <a:t>“Comment avancer dans vos projets, choix, décisions en tenant compte des risques et des obstacles possibles et en respectant votre propre mode de vie?”</a:t>
            </a:r>
            <a:endParaRPr lang="fr-CA" dirty="0" smtClean="0"/>
          </a:p>
          <a:p>
            <a:endParaRPr lang="fr-C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Exemple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i="1" dirty="0" smtClean="0"/>
              <a:t>« Je ne suis pas douée pour cuisiner</a:t>
            </a:r>
            <a:r>
              <a:rPr lang="fr-FR" dirty="0" smtClean="0"/>
              <a:t> » </a:t>
            </a:r>
          </a:p>
          <a:p>
            <a:pPr algn="ctr">
              <a:buNone/>
            </a:pPr>
            <a:endParaRPr lang="fr-FR" u="sng" dirty="0" smtClean="0"/>
          </a:p>
          <a:p>
            <a:pPr algn="ctr">
              <a:buNone/>
            </a:pPr>
            <a:r>
              <a:rPr lang="fr-FR" u="sng" dirty="0" smtClean="0"/>
              <a:t>deviendra </a:t>
            </a:r>
          </a:p>
          <a:p>
            <a:pPr algn="ctr">
              <a:buNone/>
            </a:pPr>
            <a:endParaRPr lang="fr-FR" u="sng" dirty="0" smtClean="0"/>
          </a:p>
          <a:p>
            <a:pPr>
              <a:buNone/>
            </a:pPr>
            <a:r>
              <a:rPr lang="fr-FR" dirty="0" smtClean="0"/>
              <a:t>«</a:t>
            </a:r>
            <a:r>
              <a:rPr lang="fr-FR" i="1" dirty="0" smtClean="0"/>
              <a:t>Je suis capable de m’améliorer en cuisine et de faire tout pour devenir bonne cuisinière»</a:t>
            </a:r>
            <a:r>
              <a:rPr lang="fr-FR" dirty="0" smtClean="0"/>
              <a:t> </a:t>
            </a:r>
            <a:endParaRPr lang="fr-C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Voir feuille : document pensées limitatives doc. </a:t>
            </a:r>
            <a:r>
              <a:rPr lang="fr-CA" dirty="0" err="1" smtClean="0"/>
              <a:t>word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</TotalTime>
  <Words>223</Words>
  <Application>Microsoft Office PowerPoint</Application>
  <PresentationFormat>Affichage à l'écran (4:3)</PresentationFormat>
  <Paragraphs>46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Thème Office</vt:lpstr>
      <vt:lpstr> Avez-vous déjà remarqué que certaines personnes ont des croyances limitatives qui les empêchent de réaliser leurs projets?  </vt:lpstr>
      <vt:lpstr> Avez-vous déjà été dans une situation où vous aviez l’impression de vous auto-saboter?  </vt:lpstr>
      <vt:lpstr>Nous créons notre réalité à partir de nos pensées, de nos croyances. </vt:lpstr>
      <vt:lpstr>Est-ce que vos croyances et vos pensées vous amènent à voir la vie de façon simple et agréable?</vt:lpstr>
      <vt:lpstr>Présentation PowerPoint</vt:lpstr>
      <vt:lpstr> Comment changer ses croyances limitatives ? </vt:lpstr>
      <vt:lpstr>Quelles sont vos pensées et croyances! </vt:lpstr>
      <vt:lpstr>Exemple</vt:lpstr>
      <vt:lpstr>Voir feuille : document pensées limitatives doc. word</vt:lpstr>
    </vt:vector>
  </TitlesOfParts>
  <Company>CSMV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Avez-vous déjà remarqué que certaines personnes ont des croyances limitatives qui les empêchent de réaliser leurs projets?</dc:title>
  <dc:creator>CSMV</dc:creator>
  <cp:lastModifiedBy>Évelyne Turgeon</cp:lastModifiedBy>
  <cp:revision>24</cp:revision>
  <dcterms:created xsi:type="dcterms:W3CDTF">2015-12-15T19:05:07Z</dcterms:created>
  <dcterms:modified xsi:type="dcterms:W3CDTF">2016-06-07T15:00:41Z</dcterms:modified>
</cp:coreProperties>
</file>