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52" autoAdjust="0"/>
    <p:restoredTop sz="94660"/>
  </p:normalViewPr>
  <p:slideViewPr>
    <p:cSldViewPr>
      <p:cViewPr varScale="1">
        <p:scale>
          <a:sx n="103" d="100"/>
          <a:sy n="103" d="100"/>
        </p:scale>
        <p:origin x="-14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F7DB19-E7DF-4BF4-9EA0-A537764E1230}" type="datetimeFigureOut">
              <a:rPr lang="fr-CA" smtClean="0"/>
              <a:pPr/>
              <a:t>2015-09-24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F72932-FE7F-4AC4-8E26-1E17973F7004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xmlns="" val="1579433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 smtClean="0"/>
              <a:t>Gestion du temps</a:t>
            </a:r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F72932-FE7F-4AC4-8E26-1E17973F7004}" type="slidenum">
              <a:rPr lang="fr-CA" smtClean="0"/>
              <a:pPr/>
              <a:t>6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xmlns="" val="573643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9DD3D-8ECD-4388-A94A-D27A03E67B4E}" type="datetimeFigureOut">
              <a:rPr lang="fr-CA" smtClean="0"/>
              <a:pPr/>
              <a:t>2015-09-24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AC7B-174C-4D33-8272-392516453987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9DD3D-8ECD-4388-A94A-D27A03E67B4E}" type="datetimeFigureOut">
              <a:rPr lang="fr-CA" smtClean="0"/>
              <a:pPr/>
              <a:t>2015-09-24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AC7B-174C-4D33-8272-392516453987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9DD3D-8ECD-4388-A94A-D27A03E67B4E}" type="datetimeFigureOut">
              <a:rPr lang="fr-CA" smtClean="0"/>
              <a:pPr/>
              <a:t>2015-09-24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AC7B-174C-4D33-8272-392516453987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9DD3D-8ECD-4388-A94A-D27A03E67B4E}" type="datetimeFigureOut">
              <a:rPr lang="fr-CA" smtClean="0"/>
              <a:pPr/>
              <a:t>2015-09-24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AC7B-174C-4D33-8272-392516453987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9DD3D-8ECD-4388-A94A-D27A03E67B4E}" type="datetimeFigureOut">
              <a:rPr lang="fr-CA" smtClean="0"/>
              <a:pPr/>
              <a:t>2015-09-24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AC7B-174C-4D33-8272-392516453987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9DD3D-8ECD-4388-A94A-D27A03E67B4E}" type="datetimeFigureOut">
              <a:rPr lang="fr-CA" smtClean="0"/>
              <a:pPr/>
              <a:t>2015-09-24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AC7B-174C-4D33-8272-392516453987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9DD3D-8ECD-4388-A94A-D27A03E67B4E}" type="datetimeFigureOut">
              <a:rPr lang="fr-CA" smtClean="0"/>
              <a:pPr/>
              <a:t>2015-09-24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AC7B-174C-4D33-8272-392516453987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9DD3D-8ECD-4388-A94A-D27A03E67B4E}" type="datetimeFigureOut">
              <a:rPr lang="fr-CA" smtClean="0"/>
              <a:pPr/>
              <a:t>2015-09-24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AC7B-174C-4D33-8272-392516453987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9DD3D-8ECD-4388-A94A-D27A03E67B4E}" type="datetimeFigureOut">
              <a:rPr lang="fr-CA" smtClean="0"/>
              <a:pPr/>
              <a:t>2015-09-24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AC7B-174C-4D33-8272-392516453987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9DD3D-8ECD-4388-A94A-D27A03E67B4E}" type="datetimeFigureOut">
              <a:rPr lang="fr-CA" smtClean="0"/>
              <a:pPr/>
              <a:t>2015-09-24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AC7B-174C-4D33-8272-392516453987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9DD3D-8ECD-4388-A94A-D27A03E67B4E}" type="datetimeFigureOut">
              <a:rPr lang="fr-CA" smtClean="0"/>
              <a:pPr/>
              <a:t>2015-09-24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2AC7B-174C-4D33-8272-392516453987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B9DD3D-8ECD-4388-A94A-D27A03E67B4E}" type="datetimeFigureOut">
              <a:rPr lang="fr-CA" smtClean="0"/>
              <a:pPr/>
              <a:t>2015-09-24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2AC7B-174C-4D33-8272-392516453987}" type="slidenum">
              <a:rPr lang="fr-CA" smtClean="0"/>
              <a:pPr/>
              <a:t>‹N°›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124745"/>
            <a:ext cx="7772400" cy="504055"/>
          </a:xfrm>
        </p:spPr>
        <p:txBody>
          <a:bodyPr>
            <a:normAutofit fontScale="90000"/>
          </a:bodyPr>
          <a:lstStyle/>
          <a:p>
            <a:r>
              <a:rPr lang="fr-CA" dirty="0" smtClean="0"/>
              <a:t>Astuces pour réussir sa première semaine de travail !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11560" y="2420888"/>
            <a:ext cx="7160840" cy="3217912"/>
          </a:xfrm>
        </p:spPr>
        <p:txBody>
          <a:bodyPr>
            <a:normAutofit/>
          </a:bodyPr>
          <a:lstStyle/>
          <a:p>
            <a:pPr algn="l"/>
            <a:r>
              <a:rPr lang="fr-CA" sz="2800" dirty="0" smtClean="0">
                <a:solidFill>
                  <a:schemeClr val="tx1"/>
                </a:solidFill>
              </a:rPr>
              <a:t>N'hésitez pas à vous présenter à tout le monde.</a:t>
            </a:r>
          </a:p>
          <a:p>
            <a:pPr algn="l">
              <a:buFont typeface="Arial" pitchFamily="34" charset="0"/>
              <a:buChar char="•"/>
            </a:pPr>
            <a:r>
              <a:rPr lang="fr-CA" sz="2800" dirty="0" smtClean="0">
                <a:solidFill>
                  <a:schemeClr val="tx1"/>
                </a:solidFill>
              </a:rPr>
              <a:t> Prenez l'initiative de rencontrer vos collègues. </a:t>
            </a:r>
          </a:p>
          <a:p>
            <a:pPr algn="l">
              <a:buFont typeface="Arial" pitchFamily="34" charset="0"/>
              <a:buChar char="•"/>
            </a:pPr>
            <a:r>
              <a:rPr lang="fr-CA" sz="2800" dirty="0" smtClean="0">
                <a:solidFill>
                  <a:schemeClr val="tx1"/>
                </a:solidFill>
              </a:rPr>
              <a:t> Commencez avec le groupe qui est le plus proche de vous, les personnes avec qui vous êtes en collaboration directe. </a:t>
            </a:r>
          </a:p>
          <a:p>
            <a:pPr algn="l">
              <a:buFont typeface="Arial" pitchFamily="34" charset="0"/>
              <a:buChar char="•"/>
            </a:pPr>
            <a:r>
              <a:rPr lang="fr-CA" sz="2800" dirty="0" smtClean="0">
                <a:solidFill>
                  <a:schemeClr val="tx1"/>
                </a:solidFill>
              </a:rPr>
              <a:t>Mémorisez les noms de vos collègues. (calepin)</a:t>
            </a:r>
          </a:p>
          <a:p>
            <a:endParaRPr lang="fr-C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C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3200" b="1" dirty="0" smtClean="0"/>
              <a:t>Astuces pour réussir sa première semaine de travail !</a:t>
            </a:r>
            <a:endParaRPr lang="fr-CA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fr-CA" b="1" dirty="0" smtClean="0"/>
              <a:t>    2. Liez-vous d'amitié avec un vétéran qui peut vous aider à comprendre le fonctionnement de l'entreprise.</a:t>
            </a:r>
          </a:p>
          <a:p>
            <a:r>
              <a:rPr lang="fr-CA" dirty="0" smtClean="0"/>
              <a:t>Cherchez quelqu'un qui pourra vous aider à décoder le fonctionnement de l’entreprise.</a:t>
            </a:r>
          </a:p>
          <a:p>
            <a:r>
              <a:rPr lang="fr-CA" dirty="0" smtClean="0"/>
              <a:t>Des personnes stratégiques, celles qui travaillent dans l'entreprise depuis un bout de temps. </a:t>
            </a:r>
          </a:p>
          <a:p>
            <a:r>
              <a:rPr lang="fr-CA" dirty="0" smtClean="0"/>
              <a:t>Posez des questions mais pas toujours aux mêmes personnes.</a:t>
            </a:r>
          </a:p>
          <a:p>
            <a:endParaRPr lang="fr-C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2800" b="1" dirty="0" smtClean="0"/>
              <a:t>Astuces pour réussir sa première semaine de travail !</a:t>
            </a:r>
            <a:endParaRPr lang="fr-CA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CA" b="1" dirty="0" smtClean="0"/>
              <a:t>3. Définissez les attentes de votre boss et des autres employés.</a:t>
            </a:r>
          </a:p>
          <a:p>
            <a:r>
              <a:rPr lang="fr-CA" dirty="0" smtClean="0"/>
              <a:t>Planifier un rendez-vous avec votre patron afin de connaitre les attentes.</a:t>
            </a:r>
          </a:p>
          <a:p>
            <a:r>
              <a:rPr lang="fr-CA" dirty="0" smtClean="0"/>
              <a:t>Faites un suivi, proposez lui de planifier une deuxième rencontre dans quelques semaines.</a:t>
            </a:r>
          </a:p>
          <a:p>
            <a:pPr marL="0" indent="0">
              <a:buNone/>
            </a:pPr>
            <a:endParaRPr lang="fr-CA" dirty="0" smtClean="0"/>
          </a:p>
          <a:p>
            <a:endParaRPr lang="fr-C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2400" b="1" dirty="0"/>
              <a:t>Astuces pour réussir sa première semaine de travail !</a:t>
            </a:r>
            <a:endParaRPr lang="fr-CA" sz="2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CA" dirty="0" smtClean="0"/>
              <a:t>4</a:t>
            </a:r>
            <a:r>
              <a:rPr lang="fr-CA" b="1" dirty="0" smtClean="0"/>
              <a:t>. Découvrez les règles de vie de l’entreprise.</a:t>
            </a:r>
          </a:p>
          <a:p>
            <a:pPr marL="0" indent="0">
              <a:buNone/>
            </a:pPr>
            <a:endParaRPr lang="fr-CA" b="1" dirty="0" smtClean="0"/>
          </a:p>
          <a:p>
            <a:r>
              <a:rPr lang="fr-CA" dirty="0" smtClean="0"/>
              <a:t>Comment doit-on agir dans l’espace commune. Qui lave la vaisselle? Les réfrigérateurs disponibles.</a:t>
            </a:r>
          </a:p>
          <a:p>
            <a:r>
              <a:rPr lang="fr-CA" dirty="0" smtClean="0"/>
              <a:t>Les casiers, la machine à café….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xmlns="" val="17561281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2400" b="1" dirty="0"/>
              <a:t>Astuces pour réussir sa première semaine de travail !</a:t>
            </a:r>
            <a:endParaRPr lang="fr-CA" sz="2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CA" sz="2400" b="1" dirty="0"/>
              <a:t>Commencez à montrer les qualités que vous avez promises à l'entreprise</a:t>
            </a:r>
            <a:r>
              <a:rPr lang="fr-CA" sz="2400" b="1" dirty="0" smtClean="0"/>
              <a:t>.</a:t>
            </a:r>
          </a:p>
          <a:p>
            <a:pPr marL="0" indent="0">
              <a:buNone/>
            </a:pPr>
            <a:endParaRPr lang="fr-CA" sz="2400" b="1" dirty="0"/>
          </a:p>
          <a:p>
            <a:r>
              <a:rPr lang="fr-CA" sz="2400" dirty="0"/>
              <a:t>D</a:t>
            </a:r>
            <a:r>
              <a:rPr lang="fr-CA" sz="2400" dirty="0" smtClean="0"/>
              <a:t>onnez-vous </a:t>
            </a:r>
            <a:r>
              <a:rPr lang="fr-CA" sz="2400" dirty="0"/>
              <a:t>pour mission de </a:t>
            </a:r>
            <a:r>
              <a:rPr lang="fr-CA" sz="2400" dirty="0" smtClean="0"/>
              <a:t>montrer ce que vous avez dit à votre nouvel employeur.</a:t>
            </a:r>
          </a:p>
          <a:p>
            <a:r>
              <a:rPr lang="fr-CA" sz="2400" dirty="0" smtClean="0"/>
              <a:t>Notez les commentaires positifs de vos collègues et patrons. </a:t>
            </a:r>
          </a:p>
          <a:p>
            <a:r>
              <a:rPr lang="fr-CA" sz="2400" dirty="0" smtClean="0"/>
              <a:t>Faites un journal de vos réalisations et succès.</a:t>
            </a:r>
          </a:p>
          <a:p>
            <a:endParaRPr lang="fr-CA" sz="2400" dirty="0"/>
          </a:p>
          <a:p>
            <a:pPr marL="0" indent="0">
              <a:buNone/>
            </a:pPr>
            <a:endParaRPr lang="fr-CA" sz="2400" dirty="0"/>
          </a:p>
        </p:txBody>
      </p:sp>
    </p:spTree>
    <p:extLst>
      <p:ext uri="{BB962C8B-B14F-4D97-AF65-F5344CB8AC3E}">
        <p14:creationId xmlns:p14="http://schemas.microsoft.com/office/powerpoint/2010/main" xmlns="" val="27278273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3200" b="1" dirty="0"/>
              <a:t>Astuces pour réussir sa première semaine de travail !</a:t>
            </a:r>
            <a:endParaRPr lang="fr-CA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CA" b="1" dirty="0" smtClean="0"/>
              <a:t>Organisez-vous </a:t>
            </a:r>
            <a:r>
              <a:rPr lang="fr-CA" b="1" dirty="0"/>
              <a:t>pour prendre de bonnes habitudes</a:t>
            </a:r>
            <a:r>
              <a:rPr lang="fr-CA" b="1" dirty="0" smtClean="0"/>
              <a:t>.</a:t>
            </a:r>
          </a:p>
          <a:p>
            <a:pPr marL="0" indent="0">
              <a:buNone/>
            </a:pPr>
            <a:endParaRPr lang="fr-CA" b="1" dirty="0" smtClean="0"/>
          </a:p>
          <a:p>
            <a:r>
              <a:rPr lang="fr-CA" sz="2400" dirty="0" smtClean="0"/>
              <a:t>Ce nouveau milieu de travail peut vous aider à repartir du bon pied. Si vous avez tendance à vous laisser trainer, ayez comme objectif de replacer les choses aux bons endroits.</a:t>
            </a:r>
          </a:p>
          <a:p>
            <a:endParaRPr lang="fr-CA" sz="2400" dirty="0"/>
          </a:p>
        </p:txBody>
      </p:sp>
    </p:spTree>
    <p:extLst>
      <p:ext uri="{BB962C8B-B14F-4D97-AF65-F5344CB8AC3E}">
        <p14:creationId xmlns:p14="http://schemas.microsoft.com/office/powerpoint/2010/main" xmlns="" val="17279003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CA" sz="3200" b="1" dirty="0"/>
              <a:t>Astuces pour réussir sa première semaine de travail !</a:t>
            </a:r>
            <a:endParaRPr lang="fr-CA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CA" b="1" dirty="0"/>
              <a:t>Arrivez tôt </a:t>
            </a:r>
            <a:r>
              <a:rPr lang="fr-CA" b="1" dirty="0" smtClean="0"/>
              <a:t>!</a:t>
            </a:r>
          </a:p>
          <a:p>
            <a:pPr marL="0" indent="0">
              <a:buNone/>
            </a:pPr>
            <a:endParaRPr lang="fr-CA" dirty="0" smtClean="0"/>
          </a:p>
          <a:p>
            <a:r>
              <a:rPr lang="fr-CA" sz="2400" dirty="0" smtClean="0"/>
              <a:t>Vous allez moins vous sentir stressé!</a:t>
            </a:r>
          </a:p>
          <a:p>
            <a:r>
              <a:rPr lang="fr-CA" sz="2400" dirty="0" smtClean="0"/>
              <a:t>Vous aurez plus de chance d’observer le fonctionnement de l’entreprise.</a:t>
            </a:r>
          </a:p>
          <a:p>
            <a:r>
              <a:rPr lang="fr-CA" sz="2400" dirty="0" smtClean="0"/>
              <a:t>Vous créez l’opportunité de rencontrer des gens dans une ambiance plus relaxe.</a:t>
            </a:r>
            <a:endParaRPr lang="fr-CA" sz="2400" dirty="0"/>
          </a:p>
        </p:txBody>
      </p:sp>
    </p:spTree>
    <p:extLst>
      <p:ext uri="{BB962C8B-B14F-4D97-AF65-F5344CB8AC3E}">
        <p14:creationId xmlns:p14="http://schemas.microsoft.com/office/powerpoint/2010/main" xmlns="" val="1864888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3200" b="1" dirty="0"/>
              <a:t>Astuces pour réussir sa première semaine de travail !</a:t>
            </a:r>
            <a:endParaRPr lang="fr-CA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CA" sz="2400" b="1" dirty="0" smtClean="0"/>
              <a:t>Parlez </a:t>
            </a:r>
            <a:r>
              <a:rPr lang="fr-CA" sz="2400" b="1" dirty="0"/>
              <a:t>vie personnelle (sans trop en dévoiler </a:t>
            </a:r>
            <a:r>
              <a:rPr lang="fr-CA" sz="2400" b="1" dirty="0" smtClean="0"/>
              <a:t>!)</a:t>
            </a:r>
          </a:p>
          <a:p>
            <a:pPr marL="0" indent="0">
              <a:buNone/>
            </a:pPr>
            <a:endParaRPr lang="fr-CA" sz="2400" b="1" dirty="0" smtClean="0"/>
          </a:p>
          <a:p>
            <a:r>
              <a:rPr lang="fr-CA" sz="2400" dirty="0" smtClean="0"/>
              <a:t>En </a:t>
            </a:r>
            <a:r>
              <a:rPr lang="fr-CA" sz="2400" dirty="0"/>
              <a:t>effet en parlant des enfants, des sorties, des films… vous pourrez devenir « plus qu’un simple collègue », et vous aurez toujours avantage à nouer des relations amicales avec vos collègues.</a:t>
            </a:r>
          </a:p>
          <a:p>
            <a:r>
              <a:rPr lang="fr-CA" sz="2400" dirty="0"/>
              <a:t>En revanche évitez les sujet sensibles (ex : grosses sorties, divorces</a:t>
            </a:r>
            <a:r>
              <a:rPr lang="fr-CA" sz="2400" dirty="0" smtClean="0"/>
              <a:t>…).</a:t>
            </a:r>
            <a:endParaRPr lang="fr-CA" sz="2400" dirty="0"/>
          </a:p>
        </p:txBody>
      </p:sp>
    </p:spTree>
    <p:extLst>
      <p:ext uri="{BB962C8B-B14F-4D97-AF65-F5344CB8AC3E}">
        <p14:creationId xmlns:p14="http://schemas.microsoft.com/office/powerpoint/2010/main" xmlns="" val="6928099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3200" b="1" dirty="0"/>
              <a:t>Astuces pour réussir sa première semaine de travail !</a:t>
            </a:r>
            <a:endParaRPr lang="fr-CA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CA" sz="2400" b="1" dirty="0" smtClean="0"/>
              <a:t>Ne parlez pas négativement de vos anciens emplois.</a:t>
            </a:r>
          </a:p>
          <a:p>
            <a:pPr marL="0" indent="0">
              <a:buNone/>
            </a:pPr>
            <a:endParaRPr lang="fr-CA" sz="2400" b="1" dirty="0" smtClean="0"/>
          </a:p>
          <a:p>
            <a:r>
              <a:rPr lang="fr-CA" sz="2400" dirty="0" smtClean="0"/>
              <a:t>Restez positifs dans vos propos. Les gens peuvent vous catégoriser rapidement</a:t>
            </a:r>
            <a:r>
              <a:rPr lang="fr-CA" sz="2400" dirty="0" smtClean="0"/>
              <a:t>.</a:t>
            </a:r>
          </a:p>
          <a:p>
            <a:endParaRPr lang="fr-CA" sz="2400" dirty="0" smtClean="0"/>
          </a:p>
          <a:p>
            <a:endParaRPr lang="fr-CA" sz="2400" dirty="0" smtClean="0"/>
          </a:p>
          <a:p>
            <a:endParaRPr lang="fr-CA" sz="2400" dirty="0" smtClean="0"/>
          </a:p>
          <a:p>
            <a:endParaRPr lang="fr-CA" sz="2400" dirty="0" smtClean="0"/>
          </a:p>
          <a:p>
            <a:endParaRPr lang="fr-CA" sz="2400" dirty="0" smtClean="0"/>
          </a:p>
          <a:p>
            <a:endParaRPr lang="fr-CA" sz="2400" dirty="0"/>
          </a:p>
        </p:txBody>
      </p:sp>
    </p:spTree>
    <p:extLst>
      <p:ext uri="{BB962C8B-B14F-4D97-AF65-F5344CB8AC3E}">
        <p14:creationId xmlns:p14="http://schemas.microsoft.com/office/powerpoint/2010/main" xmlns="" val="345427155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386</Words>
  <Application>Microsoft Office PowerPoint</Application>
  <PresentationFormat>Affichage à l'écran (4:3)</PresentationFormat>
  <Paragraphs>50</Paragraphs>
  <Slides>10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Astuces pour réussir sa première semaine de travail !</vt:lpstr>
      <vt:lpstr>Astuces pour réussir sa première semaine de travail !</vt:lpstr>
      <vt:lpstr>Astuces pour réussir sa première semaine de travail !</vt:lpstr>
      <vt:lpstr>Astuces pour réussir sa première semaine de travail !</vt:lpstr>
      <vt:lpstr>Astuces pour réussir sa première semaine de travail !</vt:lpstr>
      <vt:lpstr>Astuces pour réussir sa première semaine de travail !</vt:lpstr>
      <vt:lpstr>Astuces pour réussir sa première semaine de travail !</vt:lpstr>
      <vt:lpstr>Astuces pour réussir sa première semaine de travail !</vt:lpstr>
      <vt:lpstr>Astuces pour réussir sa première semaine de travail !</vt:lpstr>
      <vt:lpstr>Diapositive 10</vt:lpstr>
    </vt:vector>
  </TitlesOfParts>
  <Company>CSMV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Astuces pour réussir sa première semaine de travail !</dc:title>
  <dc:creator>CSMV</dc:creator>
  <cp:lastModifiedBy>CSMV</cp:lastModifiedBy>
  <cp:revision>18</cp:revision>
  <dcterms:created xsi:type="dcterms:W3CDTF">2015-09-23T15:45:14Z</dcterms:created>
  <dcterms:modified xsi:type="dcterms:W3CDTF">2015-09-24T13:41:21Z</dcterms:modified>
</cp:coreProperties>
</file>