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4" r:id="rId3"/>
    <p:sldId id="257" r:id="rId4"/>
    <p:sldId id="267" r:id="rId5"/>
    <p:sldId id="268" r:id="rId6"/>
    <p:sldId id="270" r:id="rId7"/>
    <p:sldId id="269" r:id="rId8"/>
    <p:sldId id="271" r:id="rId9"/>
    <p:sldId id="272" r:id="rId10"/>
    <p:sldId id="273" r:id="rId11"/>
  </p:sldIdLst>
  <p:sldSz cx="9144000" cy="6858000" type="screen4x3"/>
  <p:notesSz cx="7010400" cy="9296400"/>
  <p:custDataLst>
    <p:tags r:id="rId13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2B9723-B3C1-4D7B-89AA-92674BEC691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3A533CDE-D900-4A50-9FBC-3573BF412B74}">
      <dgm:prSet phldrT="[Texte]"/>
      <dgm:spPr>
        <a:solidFill>
          <a:srgbClr val="92D050"/>
        </a:solidFill>
      </dgm:spPr>
      <dgm:t>
        <a:bodyPr/>
        <a:lstStyle/>
        <a:p>
          <a:r>
            <a:rPr lang="fr-CA" dirty="0" smtClean="0">
              <a:solidFill>
                <a:schemeClr val="bg1"/>
              </a:solidFill>
            </a:rPr>
            <a:t>Écrivez</a:t>
          </a:r>
          <a:endParaRPr lang="fr-CA" dirty="0">
            <a:solidFill>
              <a:schemeClr val="bg1"/>
            </a:solidFill>
          </a:endParaRPr>
        </a:p>
      </dgm:t>
    </dgm:pt>
    <dgm:pt modelId="{CB4C20D1-0918-4300-9C95-3316D9F0D63F}" type="parTrans" cxnId="{4403F3DA-8A2C-481D-98C8-E388FCB8BA70}">
      <dgm:prSet/>
      <dgm:spPr/>
      <dgm:t>
        <a:bodyPr/>
        <a:lstStyle/>
        <a:p>
          <a:endParaRPr lang="fr-CA"/>
        </a:p>
      </dgm:t>
    </dgm:pt>
    <dgm:pt modelId="{E2FCE888-534B-4709-A237-D93B86949B90}" type="sibTrans" cxnId="{4403F3DA-8A2C-481D-98C8-E388FCB8BA70}">
      <dgm:prSet/>
      <dgm:spPr/>
      <dgm:t>
        <a:bodyPr/>
        <a:lstStyle/>
        <a:p>
          <a:endParaRPr lang="fr-CA"/>
        </a:p>
      </dgm:t>
    </dgm:pt>
    <dgm:pt modelId="{8AA62EDA-B59C-4E31-837E-B9ED83803861}">
      <dgm:prSet phldrT="[Texte]"/>
      <dgm:spPr>
        <a:solidFill>
          <a:srgbClr val="92D050"/>
        </a:solidFill>
      </dgm:spPr>
      <dgm:t>
        <a:bodyPr/>
        <a:lstStyle/>
        <a:p>
          <a:r>
            <a:rPr lang="fr-CA" dirty="0" smtClean="0">
              <a:solidFill>
                <a:schemeClr val="bg1"/>
              </a:solidFill>
            </a:rPr>
            <a:t>tourisme </a:t>
          </a:r>
          <a:r>
            <a:rPr lang="fr-CA" dirty="0" err="1" smtClean="0">
              <a:solidFill>
                <a:schemeClr val="bg1"/>
              </a:solidFill>
            </a:rPr>
            <a:t>gaspésie</a:t>
          </a:r>
          <a:endParaRPr lang="fr-CA" dirty="0">
            <a:solidFill>
              <a:schemeClr val="bg1"/>
            </a:solidFill>
          </a:endParaRPr>
        </a:p>
      </dgm:t>
    </dgm:pt>
    <dgm:pt modelId="{A17C0AC3-EBE4-45C6-85E9-5875A79C37A0}" type="parTrans" cxnId="{3C6C9C8F-F13C-46B2-A33D-D47AF3698B69}">
      <dgm:prSet/>
      <dgm:spPr/>
      <dgm:t>
        <a:bodyPr/>
        <a:lstStyle/>
        <a:p>
          <a:endParaRPr lang="fr-CA"/>
        </a:p>
      </dgm:t>
    </dgm:pt>
    <dgm:pt modelId="{C84D306A-638F-430F-9167-004390FD4FAC}" type="sibTrans" cxnId="{3C6C9C8F-F13C-46B2-A33D-D47AF3698B69}">
      <dgm:prSet/>
      <dgm:spPr/>
      <dgm:t>
        <a:bodyPr/>
        <a:lstStyle/>
        <a:p>
          <a:endParaRPr lang="fr-CA"/>
        </a:p>
      </dgm:t>
    </dgm:pt>
    <dgm:pt modelId="{34CAAD18-0047-4A52-BB86-22F8C75CAF47}">
      <dgm:prSet phldrT="[Texte]"/>
      <dgm:spPr>
        <a:solidFill>
          <a:srgbClr val="C00000"/>
        </a:solidFill>
      </dgm:spPr>
      <dgm:t>
        <a:bodyPr/>
        <a:lstStyle/>
        <a:p>
          <a:r>
            <a:rPr lang="fr-CA" dirty="0" smtClean="0">
              <a:solidFill>
                <a:schemeClr val="bg1"/>
              </a:solidFill>
            </a:rPr>
            <a:t>Plutôt que</a:t>
          </a:r>
          <a:endParaRPr lang="fr-CA" dirty="0">
            <a:solidFill>
              <a:schemeClr val="bg1"/>
            </a:solidFill>
          </a:endParaRPr>
        </a:p>
      </dgm:t>
    </dgm:pt>
    <dgm:pt modelId="{629AE217-2DDB-4F57-AA6B-BF485424A705}" type="parTrans" cxnId="{564283DC-292C-4C39-BB3B-F74C4E5A7568}">
      <dgm:prSet/>
      <dgm:spPr/>
      <dgm:t>
        <a:bodyPr/>
        <a:lstStyle/>
        <a:p>
          <a:endParaRPr lang="fr-CA"/>
        </a:p>
      </dgm:t>
    </dgm:pt>
    <dgm:pt modelId="{EA9959B2-D9A4-42B3-91F3-CE20040A498D}" type="sibTrans" cxnId="{564283DC-292C-4C39-BB3B-F74C4E5A7568}">
      <dgm:prSet/>
      <dgm:spPr/>
      <dgm:t>
        <a:bodyPr/>
        <a:lstStyle/>
        <a:p>
          <a:endParaRPr lang="fr-CA"/>
        </a:p>
      </dgm:t>
    </dgm:pt>
    <dgm:pt modelId="{A599C12E-ED60-47A0-9923-9C1C2FF8EB45}">
      <dgm:prSet phldrT="[Texte]"/>
      <dgm:spPr>
        <a:solidFill>
          <a:srgbClr val="C00000"/>
        </a:solidFill>
      </dgm:spPr>
      <dgm:t>
        <a:bodyPr/>
        <a:lstStyle/>
        <a:p>
          <a:r>
            <a:rPr lang="fr-CA" dirty="0" smtClean="0">
              <a:solidFill>
                <a:schemeClr val="bg1"/>
              </a:solidFill>
            </a:rPr>
            <a:t>tourisme et </a:t>
          </a:r>
          <a:r>
            <a:rPr lang="fr-CA" dirty="0" err="1" smtClean="0">
              <a:solidFill>
                <a:schemeClr val="bg1"/>
              </a:solidFill>
            </a:rPr>
            <a:t>gaspésie</a:t>
          </a:r>
          <a:endParaRPr lang="fr-CA" dirty="0">
            <a:solidFill>
              <a:schemeClr val="bg1"/>
            </a:solidFill>
          </a:endParaRPr>
        </a:p>
      </dgm:t>
    </dgm:pt>
    <dgm:pt modelId="{D1F52F60-149B-485A-AE92-69E44FA3394B}" type="parTrans" cxnId="{0753E6C7-D832-49B0-A712-B7E06D154C76}">
      <dgm:prSet/>
      <dgm:spPr/>
      <dgm:t>
        <a:bodyPr/>
        <a:lstStyle/>
        <a:p>
          <a:endParaRPr lang="fr-CA"/>
        </a:p>
      </dgm:t>
    </dgm:pt>
    <dgm:pt modelId="{DBF3A409-00F5-4486-A723-F40B38628AA3}" type="sibTrans" cxnId="{0753E6C7-D832-49B0-A712-B7E06D154C76}">
      <dgm:prSet/>
      <dgm:spPr/>
      <dgm:t>
        <a:bodyPr/>
        <a:lstStyle/>
        <a:p>
          <a:endParaRPr lang="fr-CA"/>
        </a:p>
      </dgm:t>
    </dgm:pt>
    <dgm:pt modelId="{0245A362-F2A4-4816-B2D3-1DC689F65F27}">
      <dgm:prSet phldrT="[Texte]"/>
      <dgm:spPr>
        <a:solidFill>
          <a:srgbClr val="C00000"/>
        </a:solidFill>
      </dgm:spPr>
      <dgm:t>
        <a:bodyPr/>
        <a:lstStyle/>
        <a:p>
          <a:r>
            <a:rPr lang="fr-CA" dirty="0" smtClean="0">
              <a:solidFill>
                <a:schemeClr val="bg1"/>
              </a:solidFill>
            </a:rPr>
            <a:t>tourisme and </a:t>
          </a:r>
          <a:r>
            <a:rPr lang="fr-CA" dirty="0" err="1" smtClean="0">
              <a:solidFill>
                <a:schemeClr val="bg1"/>
              </a:solidFill>
            </a:rPr>
            <a:t>gaspésie</a:t>
          </a:r>
          <a:endParaRPr lang="fr-CA" dirty="0">
            <a:solidFill>
              <a:schemeClr val="bg1"/>
            </a:solidFill>
          </a:endParaRPr>
        </a:p>
      </dgm:t>
    </dgm:pt>
    <dgm:pt modelId="{38124D96-48DF-44A3-A526-C1677EDCDEC5}" type="parTrans" cxnId="{D4F67AB8-3527-47D9-B4BA-04A496701F2F}">
      <dgm:prSet/>
      <dgm:spPr/>
      <dgm:t>
        <a:bodyPr/>
        <a:lstStyle/>
        <a:p>
          <a:endParaRPr lang="fr-CA"/>
        </a:p>
      </dgm:t>
    </dgm:pt>
    <dgm:pt modelId="{E59C66DB-E080-460E-9F35-6D22A88B8F70}" type="sibTrans" cxnId="{D4F67AB8-3527-47D9-B4BA-04A496701F2F}">
      <dgm:prSet/>
      <dgm:spPr/>
      <dgm:t>
        <a:bodyPr/>
        <a:lstStyle/>
        <a:p>
          <a:endParaRPr lang="fr-CA"/>
        </a:p>
      </dgm:t>
    </dgm:pt>
    <dgm:pt modelId="{1BA469F0-2CD5-4B4D-A67F-89DCF54875A3}">
      <dgm:prSet phldrT="[Texte]"/>
      <dgm:spPr>
        <a:solidFill>
          <a:srgbClr val="C00000"/>
        </a:solidFill>
      </dgm:spPr>
      <dgm:t>
        <a:bodyPr/>
        <a:lstStyle/>
        <a:p>
          <a:r>
            <a:rPr lang="fr-CA" dirty="0" err="1" smtClean="0">
              <a:solidFill>
                <a:schemeClr val="bg1"/>
              </a:solidFill>
            </a:rPr>
            <a:t>Tourismegaspésie</a:t>
          </a:r>
          <a:endParaRPr lang="fr-CA" dirty="0">
            <a:solidFill>
              <a:schemeClr val="bg1"/>
            </a:solidFill>
          </a:endParaRPr>
        </a:p>
      </dgm:t>
    </dgm:pt>
    <dgm:pt modelId="{308B0AD4-4D56-48EB-9093-B6A07CC031BC}" type="parTrans" cxnId="{0B0CC4E5-6EE6-44ED-A4A1-76268A536691}">
      <dgm:prSet/>
      <dgm:spPr/>
      <dgm:t>
        <a:bodyPr/>
        <a:lstStyle/>
        <a:p>
          <a:endParaRPr lang="fr-CA"/>
        </a:p>
      </dgm:t>
    </dgm:pt>
    <dgm:pt modelId="{DA3B6DCA-0735-4298-BBA7-8478F7BBB889}" type="sibTrans" cxnId="{0B0CC4E5-6EE6-44ED-A4A1-76268A536691}">
      <dgm:prSet/>
      <dgm:spPr/>
      <dgm:t>
        <a:bodyPr/>
        <a:lstStyle/>
        <a:p>
          <a:endParaRPr lang="fr-CA"/>
        </a:p>
      </dgm:t>
    </dgm:pt>
    <dgm:pt modelId="{877052C9-CABF-4462-A40A-857C58BDE822}" type="pres">
      <dgm:prSet presAssocID="{A62B9723-B3C1-4D7B-89AA-92674BEC691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4CBB6DE7-C50F-4588-AE6A-0875D7F9F30A}" type="pres">
      <dgm:prSet presAssocID="{3A533CDE-D900-4A50-9FBC-3573BF412B74}" presName="comp" presStyleCnt="0"/>
      <dgm:spPr/>
    </dgm:pt>
    <dgm:pt modelId="{B507FC8B-B13E-4542-A6B4-5B3CC158F588}" type="pres">
      <dgm:prSet presAssocID="{3A533CDE-D900-4A50-9FBC-3573BF412B74}" presName="box" presStyleLbl="node1" presStyleIdx="0" presStyleCnt="2" custLinFactNeighborY="1050"/>
      <dgm:spPr/>
      <dgm:t>
        <a:bodyPr/>
        <a:lstStyle/>
        <a:p>
          <a:endParaRPr lang="fr-CA"/>
        </a:p>
      </dgm:t>
    </dgm:pt>
    <dgm:pt modelId="{70A174A3-FA15-4F12-8EA6-9F19091BAAC3}" type="pres">
      <dgm:prSet presAssocID="{3A533CDE-D900-4A50-9FBC-3573BF412B74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4290252-995E-47F1-9F70-D5EE049BFB18}" type="pres">
      <dgm:prSet presAssocID="{3A533CDE-D900-4A50-9FBC-3573BF412B74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8681BB4-58AB-45D3-B1B5-B7E7D6CC4CA2}" type="pres">
      <dgm:prSet presAssocID="{E2FCE888-534B-4709-A237-D93B86949B90}" presName="spacer" presStyleCnt="0"/>
      <dgm:spPr/>
    </dgm:pt>
    <dgm:pt modelId="{CF68266D-D9F7-41C9-B261-4C7A31EB08C5}" type="pres">
      <dgm:prSet presAssocID="{34CAAD18-0047-4A52-BB86-22F8C75CAF47}" presName="comp" presStyleCnt="0"/>
      <dgm:spPr/>
    </dgm:pt>
    <dgm:pt modelId="{900CE95C-330A-4DA3-8A11-83379D434C0F}" type="pres">
      <dgm:prSet presAssocID="{34CAAD18-0047-4A52-BB86-22F8C75CAF47}" presName="box" presStyleLbl="node1" presStyleIdx="1" presStyleCnt="2"/>
      <dgm:spPr/>
      <dgm:t>
        <a:bodyPr/>
        <a:lstStyle/>
        <a:p>
          <a:endParaRPr lang="fr-CA"/>
        </a:p>
      </dgm:t>
    </dgm:pt>
    <dgm:pt modelId="{C618E382-C2E5-42FE-AC40-829580E39F8A}" type="pres">
      <dgm:prSet presAssocID="{34CAAD18-0047-4A52-BB86-22F8C75CAF47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B11586A-0FF3-4A3A-BA9C-4FDAA40E7189}" type="pres">
      <dgm:prSet presAssocID="{34CAAD18-0047-4A52-BB86-22F8C75CAF47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06E9726A-99FB-4040-874A-0BA803DD71B9}" type="presOf" srcId="{3A533CDE-D900-4A50-9FBC-3573BF412B74}" destId="{B507FC8B-B13E-4542-A6B4-5B3CC158F588}" srcOrd="0" destOrd="0" presId="urn:microsoft.com/office/officeart/2005/8/layout/vList4"/>
    <dgm:cxn modelId="{303D07C6-120B-4F12-9726-4A5AE25B6956}" type="presOf" srcId="{A599C12E-ED60-47A0-9923-9C1C2FF8EB45}" destId="{900CE95C-330A-4DA3-8A11-83379D434C0F}" srcOrd="0" destOrd="1" presId="urn:microsoft.com/office/officeart/2005/8/layout/vList4"/>
    <dgm:cxn modelId="{0753E6C7-D832-49B0-A712-B7E06D154C76}" srcId="{34CAAD18-0047-4A52-BB86-22F8C75CAF47}" destId="{A599C12E-ED60-47A0-9923-9C1C2FF8EB45}" srcOrd="0" destOrd="0" parTransId="{D1F52F60-149B-485A-AE92-69E44FA3394B}" sibTransId="{DBF3A409-00F5-4486-A723-F40B38628AA3}"/>
    <dgm:cxn modelId="{96BD2C56-2D08-46BF-AC57-1A875080FF13}" type="presOf" srcId="{8AA62EDA-B59C-4E31-837E-B9ED83803861}" destId="{B507FC8B-B13E-4542-A6B4-5B3CC158F588}" srcOrd="0" destOrd="1" presId="urn:microsoft.com/office/officeart/2005/8/layout/vList4"/>
    <dgm:cxn modelId="{3C6C9C8F-F13C-46B2-A33D-D47AF3698B69}" srcId="{3A533CDE-D900-4A50-9FBC-3573BF412B74}" destId="{8AA62EDA-B59C-4E31-837E-B9ED83803861}" srcOrd="0" destOrd="0" parTransId="{A17C0AC3-EBE4-45C6-85E9-5875A79C37A0}" sibTransId="{C84D306A-638F-430F-9167-004390FD4FAC}"/>
    <dgm:cxn modelId="{FAC609E9-069C-45F4-85DF-DE84E5311D82}" type="presOf" srcId="{1BA469F0-2CD5-4B4D-A67F-89DCF54875A3}" destId="{8B11586A-0FF3-4A3A-BA9C-4FDAA40E7189}" srcOrd="1" destOrd="3" presId="urn:microsoft.com/office/officeart/2005/8/layout/vList4"/>
    <dgm:cxn modelId="{BBC3D739-C59C-4CD1-9FD9-0BA4EC40BAB8}" type="presOf" srcId="{8AA62EDA-B59C-4E31-837E-B9ED83803861}" destId="{F4290252-995E-47F1-9F70-D5EE049BFB18}" srcOrd="1" destOrd="1" presId="urn:microsoft.com/office/officeart/2005/8/layout/vList4"/>
    <dgm:cxn modelId="{D2466D81-4B90-4229-8F96-A411D026E80F}" type="presOf" srcId="{A599C12E-ED60-47A0-9923-9C1C2FF8EB45}" destId="{8B11586A-0FF3-4A3A-BA9C-4FDAA40E7189}" srcOrd="1" destOrd="1" presId="urn:microsoft.com/office/officeart/2005/8/layout/vList4"/>
    <dgm:cxn modelId="{4403F3DA-8A2C-481D-98C8-E388FCB8BA70}" srcId="{A62B9723-B3C1-4D7B-89AA-92674BEC6911}" destId="{3A533CDE-D900-4A50-9FBC-3573BF412B74}" srcOrd="0" destOrd="0" parTransId="{CB4C20D1-0918-4300-9C95-3316D9F0D63F}" sibTransId="{E2FCE888-534B-4709-A237-D93B86949B90}"/>
    <dgm:cxn modelId="{5836E49B-BD59-4D0B-B16B-9902A487B8B6}" type="presOf" srcId="{0245A362-F2A4-4816-B2D3-1DC689F65F27}" destId="{900CE95C-330A-4DA3-8A11-83379D434C0F}" srcOrd="0" destOrd="2" presId="urn:microsoft.com/office/officeart/2005/8/layout/vList4"/>
    <dgm:cxn modelId="{6E722420-4B35-477E-82E6-4BE711DA3C06}" type="presOf" srcId="{A62B9723-B3C1-4D7B-89AA-92674BEC6911}" destId="{877052C9-CABF-4462-A40A-857C58BDE822}" srcOrd="0" destOrd="0" presId="urn:microsoft.com/office/officeart/2005/8/layout/vList4"/>
    <dgm:cxn modelId="{F0FC9B3E-A6AD-4170-8E56-345168F29FCF}" type="presOf" srcId="{34CAAD18-0047-4A52-BB86-22F8C75CAF47}" destId="{900CE95C-330A-4DA3-8A11-83379D434C0F}" srcOrd="0" destOrd="0" presId="urn:microsoft.com/office/officeart/2005/8/layout/vList4"/>
    <dgm:cxn modelId="{9244DC05-0FA2-4C9F-B282-47E863CA113F}" type="presOf" srcId="{0245A362-F2A4-4816-B2D3-1DC689F65F27}" destId="{8B11586A-0FF3-4A3A-BA9C-4FDAA40E7189}" srcOrd="1" destOrd="2" presId="urn:microsoft.com/office/officeart/2005/8/layout/vList4"/>
    <dgm:cxn modelId="{6FDA5360-FEC7-45C1-9772-C582064963E2}" type="presOf" srcId="{1BA469F0-2CD5-4B4D-A67F-89DCF54875A3}" destId="{900CE95C-330A-4DA3-8A11-83379D434C0F}" srcOrd="0" destOrd="3" presId="urn:microsoft.com/office/officeart/2005/8/layout/vList4"/>
    <dgm:cxn modelId="{313109C8-E3B2-41F5-BFFD-E5499861774E}" type="presOf" srcId="{34CAAD18-0047-4A52-BB86-22F8C75CAF47}" destId="{8B11586A-0FF3-4A3A-BA9C-4FDAA40E7189}" srcOrd="1" destOrd="0" presId="urn:microsoft.com/office/officeart/2005/8/layout/vList4"/>
    <dgm:cxn modelId="{564283DC-292C-4C39-BB3B-F74C4E5A7568}" srcId="{A62B9723-B3C1-4D7B-89AA-92674BEC6911}" destId="{34CAAD18-0047-4A52-BB86-22F8C75CAF47}" srcOrd="1" destOrd="0" parTransId="{629AE217-2DDB-4F57-AA6B-BF485424A705}" sibTransId="{EA9959B2-D9A4-42B3-91F3-CE20040A498D}"/>
    <dgm:cxn modelId="{0B0CC4E5-6EE6-44ED-A4A1-76268A536691}" srcId="{34CAAD18-0047-4A52-BB86-22F8C75CAF47}" destId="{1BA469F0-2CD5-4B4D-A67F-89DCF54875A3}" srcOrd="2" destOrd="0" parTransId="{308B0AD4-4D56-48EB-9093-B6A07CC031BC}" sibTransId="{DA3B6DCA-0735-4298-BBA7-8478F7BBB889}"/>
    <dgm:cxn modelId="{0661F720-3413-48B3-B024-BD25AB722326}" type="presOf" srcId="{3A533CDE-D900-4A50-9FBC-3573BF412B74}" destId="{F4290252-995E-47F1-9F70-D5EE049BFB18}" srcOrd="1" destOrd="0" presId="urn:microsoft.com/office/officeart/2005/8/layout/vList4"/>
    <dgm:cxn modelId="{D4F67AB8-3527-47D9-B4BA-04A496701F2F}" srcId="{34CAAD18-0047-4A52-BB86-22F8C75CAF47}" destId="{0245A362-F2A4-4816-B2D3-1DC689F65F27}" srcOrd="1" destOrd="0" parTransId="{38124D96-48DF-44A3-A526-C1677EDCDEC5}" sibTransId="{E59C66DB-E080-460E-9F35-6D22A88B8F70}"/>
    <dgm:cxn modelId="{8ED7B604-3814-4E87-9DE8-2DA1009D8D31}" type="presParOf" srcId="{877052C9-CABF-4462-A40A-857C58BDE822}" destId="{4CBB6DE7-C50F-4588-AE6A-0875D7F9F30A}" srcOrd="0" destOrd="0" presId="urn:microsoft.com/office/officeart/2005/8/layout/vList4"/>
    <dgm:cxn modelId="{EA8D88A2-D365-4F37-8552-46A417562AEA}" type="presParOf" srcId="{4CBB6DE7-C50F-4588-AE6A-0875D7F9F30A}" destId="{B507FC8B-B13E-4542-A6B4-5B3CC158F588}" srcOrd="0" destOrd="0" presId="urn:microsoft.com/office/officeart/2005/8/layout/vList4"/>
    <dgm:cxn modelId="{FCEEB09C-5CBD-4E12-8950-6375E490CA23}" type="presParOf" srcId="{4CBB6DE7-C50F-4588-AE6A-0875D7F9F30A}" destId="{70A174A3-FA15-4F12-8EA6-9F19091BAAC3}" srcOrd="1" destOrd="0" presId="urn:microsoft.com/office/officeart/2005/8/layout/vList4"/>
    <dgm:cxn modelId="{0B5C81CA-3301-4EC5-AB91-6BD4242D5350}" type="presParOf" srcId="{4CBB6DE7-C50F-4588-AE6A-0875D7F9F30A}" destId="{F4290252-995E-47F1-9F70-D5EE049BFB18}" srcOrd="2" destOrd="0" presId="urn:microsoft.com/office/officeart/2005/8/layout/vList4"/>
    <dgm:cxn modelId="{294A7077-4FFC-4144-9D51-73DF24CC37B4}" type="presParOf" srcId="{877052C9-CABF-4462-A40A-857C58BDE822}" destId="{48681BB4-58AB-45D3-B1B5-B7E7D6CC4CA2}" srcOrd="1" destOrd="0" presId="urn:microsoft.com/office/officeart/2005/8/layout/vList4"/>
    <dgm:cxn modelId="{B2F82524-0FED-4775-A57F-5BF5F3C9A5C4}" type="presParOf" srcId="{877052C9-CABF-4462-A40A-857C58BDE822}" destId="{CF68266D-D9F7-41C9-B261-4C7A31EB08C5}" srcOrd="2" destOrd="0" presId="urn:microsoft.com/office/officeart/2005/8/layout/vList4"/>
    <dgm:cxn modelId="{45DE20BF-0CC2-455D-8C3B-DE8E518BF7F7}" type="presParOf" srcId="{CF68266D-D9F7-41C9-B261-4C7A31EB08C5}" destId="{900CE95C-330A-4DA3-8A11-83379D434C0F}" srcOrd="0" destOrd="0" presId="urn:microsoft.com/office/officeart/2005/8/layout/vList4"/>
    <dgm:cxn modelId="{120603F9-F298-4507-9610-500516E0C887}" type="presParOf" srcId="{CF68266D-D9F7-41C9-B261-4C7A31EB08C5}" destId="{C618E382-C2E5-42FE-AC40-829580E39F8A}" srcOrd="1" destOrd="0" presId="urn:microsoft.com/office/officeart/2005/8/layout/vList4"/>
    <dgm:cxn modelId="{7BA39694-F809-48F1-82E3-3B16F4C1D93B}" type="presParOf" srcId="{CF68266D-D9F7-41C9-B261-4C7A31EB08C5}" destId="{8B11586A-0FF3-4A3A-BA9C-4FDAA40E718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2B9723-B3C1-4D7B-89AA-92674BEC691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A599C12E-ED60-47A0-9923-9C1C2FF8EB45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CA" sz="2000" dirty="0" err="1" smtClean="0">
              <a:solidFill>
                <a:schemeClr val="bg1"/>
              </a:solidFill>
            </a:rPr>
            <a:t>gaspésie</a:t>
          </a:r>
          <a:r>
            <a:rPr lang="fr-CA" sz="2000" dirty="0" smtClean="0">
              <a:solidFill>
                <a:schemeClr val="bg1"/>
              </a:solidFill>
            </a:rPr>
            <a:t> tourisme</a:t>
          </a:r>
          <a:endParaRPr lang="fr-CA" sz="2000" dirty="0">
            <a:solidFill>
              <a:schemeClr val="bg1"/>
            </a:solidFill>
          </a:endParaRPr>
        </a:p>
      </dgm:t>
    </dgm:pt>
    <dgm:pt modelId="{D1F52F60-149B-485A-AE92-69E44FA3394B}" type="parTrans" cxnId="{0753E6C7-D832-49B0-A712-B7E06D154C76}">
      <dgm:prSet/>
      <dgm:spPr/>
      <dgm:t>
        <a:bodyPr/>
        <a:lstStyle/>
        <a:p>
          <a:endParaRPr lang="fr-CA"/>
        </a:p>
      </dgm:t>
    </dgm:pt>
    <dgm:pt modelId="{DBF3A409-00F5-4486-A723-F40B38628AA3}" type="sibTrans" cxnId="{0753E6C7-D832-49B0-A712-B7E06D154C76}">
      <dgm:prSet/>
      <dgm:spPr/>
      <dgm:t>
        <a:bodyPr/>
        <a:lstStyle/>
        <a:p>
          <a:endParaRPr lang="fr-CA"/>
        </a:p>
      </dgm:t>
    </dgm:pt>
    <dgm:pt modelId="{8AA62EDA-B59C-4E31-837E-B9ED83803861}">
      <dgm:prSet phldrT="[Texte]" custT="1"/>
      <dgm:spPr>
        <a:solidFill>
          <a:srgbClr val="92D050"/>
        </a:solidFill>
        <a:ln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fr-CA" sz="2000" dirty="0" smtClean="0">
              <a:solidFill>
                <a:schemeClr val="bg1"/>
              </a:solidFill>
            </a:rPr>
            <a:t>tourisme </a:t>
          </a:r>
          <a:r>
            <a:rPr lang="fr-CA" sz="2000" dirty="0" err="1" smtClean="0">
              <a:solidFill>
                <a:schemeClr val="bg1"/>
              </a:solidFill>
            </a:rPr>
            <a:t>gaspésie</a:t>
          </a:r>
          <a:endParaRPr lang="fr-CA" sz="2000" dirty="0">
            <a:solidFill>
              <a:schemeClr val="bg1"/>
            </a:solidFill>
          </a:endParaRPr>
        </a:p>
      </dgm:t>
    </dgm:pt>
    <dgm:pt modelId="{3A533CDE-D900-4A50-9FBC-3573BF412B74}">
      <dgm:prSet phldrT="[Texte]" custT="1"/>
      <dgm:spPr>
        <a:solidFill>
          <a:srgbClr val="92D050"/>
        </a:solidFill>
        <a:ln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fr-CA" sz="2600" dirty="0" smtClean="0">
              <a:solidFill>
                <a:schemeClr val="bg1"/>
              </a:solidFill>
            </a:rPr>
            <a:t>Écrivez</a:t>
          </a:r>
          <a:endParaRPr lang="fr-CA" sz="2600" dirty="0">
            <a:solidFill>
              <a:schemeClr val="bg1"/>
            </a:solidFill>
          </a:endParaRPr>
        </a:p>
      </dgm:t>
    </dgm:pt>
    <dgm:pt modelId="{E2FCE888-534B-4709-A237-D93B86949B90}" type="sibTrans" cxnId="{4403F3DA-8A2C-481D-98C8-E388FCB8BA70}">
      <dgm:prSet/>
      <dgm:spPr/>
      <dgm:t>
        <a:bodyPr/>
        <a:lstStyle/>
        <a:p>
          <a:endParaRPr lang="fr-CA"/>
        </a:p>
      </dgm:t>
    </dgm:pt>
    <dgm:pt modelId="{CB4C20D1-0918-4300-9C95-3316D9F0D63F}" type="parTrans" cxnId="{4403F3DA-8A2C-481D-98C8-E388FCB8BA70}">
      <dgm:prSet/>
      <dgm:spPr/>
      <dgm:t>
        <a:bodyPr/>
        <a:lstStyle/>
        <a:p>
          <a:endParaRPr lang="fr-CA"/>
        </a:p>
      </dgm:t>
    </dgm:pt>
    <dgm:pt modelId="{C84D306A-638F-430F-9167-004390FD4FAC}" type="sibTrans" cxnId="{3C6C9C8F-F13C-46B2-A33D-D47AF3698B69}">
      <dgm:prSet/>
      <dgm:spPr/>
      <dgm:t>
        <a:bodyPr/>
        <a:lstStyle/>
        <a:p>
          <a:endParaRPr lang="fr-CA"/>
        </a:p>
      </dgm:t>
    </dgm:pt>
    <dgm:pt modelId="{A17C0AC3-EBE4-45C6-85E9-5875A79C37A0}" type="parTrans" cxnId="{3C6C9C8F-F13C-46B2-A33D-D47AF3698B69}">
      <dgm:prSet/>
      <dgm:spPr/>
      <dgm:t>
        <a:bodyPr/>
        <a:lstStyle/>
        <a:p>
          <a:endParaRPr lang="fr-CA"/>
        </a:p>
      </dgm:t>
    </dgm:pt>
    <dgm:pt modelId="{34CAAD18-0047-4A52-BB86-22F8C75CAF47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CA" sz="2600" dirty="0" smtClean="0">
              <a:solidFill>
                <a:schemeClr val="bg1"/>
              </a:solidFill>
            </a:rPr>
            <a:t>Plutôt que</a:t>
          </a:r>
          <a:endParaRPr lang="fr-CA" sz="2600" dirty="0">
            <a:solidFill>
              <a:schemeClr val="bg1"/>
            </a:solidFill>
          </a:endParaRPr>
        </a:p>
      </dgm:t>
    </dgm:pt>
    <dgm:pt modelId="{EA9959B2-D9A4-42B3-91F3-CE20040A498D}" type="sibTrans" cxnId="{564283DC-292C-4C39-BB3B-F74C4E5A7568}">
      <dgm:prSet/>
      <dgm:spPr/>
      <dgm:t>
        <a:bodyPr/>
        <a:lstStyle/>
        <a:p>
          <a:endParaRPr lang="fr-CA"/>
        </a:p>
      </dgm:t>
    </dgm:pt>
    <dgm:pt modelId="{629AE217-2DDB-4F57-AA6B-BF485424A705}" type="parTrans" cxnId="{564283DC-292C-4C39-BB3B-F74C4E5A7568}">
      <dgm:prSet/>
      <dgm:spPr/>
      <dgm:t>
        <a:bodyPr/>
        <a:lstStyle/>
        <a:p>
          <a:endParaRPr lang="fr-CA"/>
        </a:p>
      </dgm:t>
    </dgm:pt>
    <dgm:pt modelId="{877052C9-CABF-4462-A40A-857C58BDE822}" type="pres">
      <dgm:prSet presAssocID="{A62B9723-B3C1-4D7B-89AA-92674BEC691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4CBB6DE7-C50F-4588-AE6A-0875D7F9F30A}" type="pres">
      <dgm:prSet presAssocID="{3A533CDE-D900-4A50-9FBC-3573BF412B74}" presName="comp" presStyleCnt="0"/>
      <dgm:spPr/>
    </dgm:pt>
    <dgm:pt modelId="{B507FC8B-B13E-4542-A6B4-5B3CC158F588}" type="pres">
      <dgm:prSet presAssocID="{3A533CDE-D900-4A50-9FBC-3573BF412B74}" presName="box" presStyleLbl="node1" presStyleIdx="0" presStyleCnt="2" custLinFactNeighborY="1050"/>
      <dgm:spPr/>
      <dgm:t>
        <a:bodyPr/>
        <a:lstStyle/>
        <a:p>
          <a:endParaRPr lang="fr-CA"/>
        </a:p>
      </dgm:t>
    </dgm:pt>
    <dgm:pt modelId="{70A174A3-FA15-4F12-8EA6-9F19091BAAC3}" type="pres">
      <dgm:prSet presAssocID="{3A533CDE-D900-4A50-9FBC-3573BF412B74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4290252-995E-47F1-9F70-D5EE049BFB18}" type="pres">
      <dgm:prSet presAssocID="{3A533CDE-D900-4A50-9FBC-3573BF412B74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8681BB4-58AB-45D3-B1B5-B7E7D6CC4CA2}" type="pres">
      <dgm:prSet presAssocID="{E2FCE888-534B-4709-A237-D93B86949B90}" presName="spacer" presStyleCnt="0"/>
      <dgm:spPr/>
    </dgm:pt>
    <dgm:pt modelId="{CF68266D-D9F7-41C9-B261-4C7A31EB08C5}" type="pres">
      <dgm:prSet presAssocID="{34CAAD18-0047-4A52-BB86-22F8C75CAF47}" presName="comp" presStyleCnt="0"/>
      <dgm:spPr/>
    </dgm:pt>
    <dgm:pt modelId="{900CE95C-330A-4DA3-8A11-83379D434C0F}" type="pres">
      <dgm:prSet presAssocID="{34CAAD18-0047-4A52-BB86-22F8C75CAF47}" presName="box" presStyleLbl="node1" presStyleIdx="1" presStyleCnt="2" custLinFactNeighborX="-24324" custLinFactNeighborY="17081"/>
      <dgm:spPr/>
      <dgm:t>
        <a:bodyPr/>
        <a:lstStyle/>
        <a:p>
          <a:endParaRPr lang="fr-CA"/>
        </a:p>
      </dgm:t>
    </dgm:pt>
    <dgm:pt modelId="{C618E382-C2E5-42FE-AC40-829580E39F8A}" type="pres">
      <dgm:prSet presAssocID="{34CAAD18-0047-4A52-BB86-22F8C75CAF47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B11586A-0FF3-4A3A-BA9C-4FDAA40E7189}" type="pres">
      <dgm:prSet presAssocID="{34CAAD18-0047-4A52-BB86-22F8C75CAF47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F1EC16FD-2020-4F1A-9FBE-98C9B2FE3286}" type="presOf" srcId="{8AA62EDA-B59C-4E31-837E-B9ED83803861}" destId="{B507FC8B-B13E-4542-A6B4-5B3CC158F588}" srcOrd="0" destOrd="1" presId="urn:microsoft.com/office/officeart/2005/8/layout/vList4"/>
    <dgm:cxn modelId="{4403F3DA-8A2C-481D-98C8-E388FCB8BA70}" srcId="{A62B9723-B3C1-4D7B-89AA-92674BEC6911}" destId="{3A533CDE-D900-4A50-9FBC-3573BF412B74}" srcOrd="0" destOrd="0" parTransId="{CB4C20D1-0918-4300-9C95-3316D9F0D63F}" sibTransId="{E2FCE888-534B-4709-A237-D93B86949B90}"/>
    <dgm:cxn modelId="{96CF9A17-EBF2-457D-A858-2EED083978B1}" type="presOf" srcId="{3A533CDE-D900-4A50-9FBC-3573BF412B74}" destId="{F4290252-995E-47F1-9F70-D5EE049BFB18}" srcOrd="1" destOrd="0" presId="urn:microsoft.com/office/officeart/2005/8/layout/vList4"/>
    <dgm:cxn modelId="{3C6C9C8F-F13C-46B2-A33D-D47AF3698B69}" srcId="{3A533CDE-D900-4A50-9FBC-3573BF412B74}" destId="{8AA62EDA-B59C-4E31-837E-B9ED83803861}" srcOrd="0" destOrd="0" parTransId="{A17C0AC3-EBE4-45C6-85E9-5875A79C37A0}" sibTransId="{C84D306A-638F-430F-9167-004390FD4FAC}"/>
    <dgm:cxn modelId="{0753E6C7-D832-49B0-A712-B7E06D154C76}" srcId="{34CAAD18-0047-4A52-BB86-22F8C75CAF47}" destId="{A599C12E-ED60-47A0-9923-9C1C2FF8EB45}" srcOrd="0" destOrd="0" parTransId="{D1F52F60-149B-485A-AE92-69E44FA3394B}" sibTransId="{DBF3A409-00F5-4486-A723-F40B38628AA3}"/>
    <dgm:cxn modelId="{681E9576-98C7-45A7-A04C-7F90ED75EFD6}" type="presOf" srcId="{3A533CDE-D900-4A50-9FBC-3573BF412B74}" destId="{B507FC8B-B13E-4542-A6B4-5B3CC158F588}" srcOrd="0" destOrd="0" presId="urn:microsoft.com/office/officeart/2005/8/layout/vList4"/>
    <dgm:cxn modelId="{564283DC-292C-4C39-BB3B-F74C4E5A7568}" srcId="{A62B9723-B3C1-4D7B-89AA-92674BEC6911}" destId="{34CAAD18-0047-4A52-BB86-22F8C75CAF47}" srcOrd="1" destOrd="0" parTransId="{629AE217-2DDB-4F57-AA6B-BF485424A705}" sibTransId="{EA9959B2-D9A4-42B3-91F3-CE20040A498D}"/>
    <dgm:cxn modelId="{8B6F90A3-105F-4793-BABD-40ADC9513949}" type="presOf" srcId="{8AA62EDA-B59C-4E31-837E-B9ED83803861}" destId="{F4290252-995E-47F1-9F70-D5EE049BFB18}" srcOrd="1" destOrd="1" presId="urn:microsoft.com/office/officeart/2005/8/layout/vList4"/>
    <dgm:cxn modelId="{5A473DD4-C5C1-4900-9928-77C93DB8A5CF}" type="presOf" srcId="{34CAAD18-0047-4A52-BB86-22F8C75CAF47}" destId="{900CE95C-330A-4DA3-8A11-83379D434C0F}" srcOrd="0" destOrd="0" presId="urn:microsoft.com/office/officeart/2005/8/layout/vList4"/>
    <dgm:cxn modelId="{6197EB73-D290-4A53-9A3A-BA5A3226A70E}" type="presOf" srcId="{A599C12E-ED60-47A0-9923-9C1C2FF8EB45}" destId="{8B11586A-0FF3-4A3A-BA9C-4FDAA40E7189}" srcOrd="1" destOrd="1" presId="urn:microsoft.com/office/officeart/2005/8/layout/vList4"/>
    <dgm:cxn modelId="{102FCF22-13F0-46CD-BB96-8A1A1A690594}" type="presOf" srcId="{A599C12E-ED60-47A0-9923-9C1C2FF8EB45}" destId="{900CE95C-330A-4DA3-8A11-83379D434C0F}" srcOrd="0" destOrd="1" presId="urn:microsoft.com/office/officeart/2005/8/layout/vList4"/>
    <dgm:cxn modelId="{DD4CBA91-44B8-4DAA-825D-0197B26251BE}" type="presOf" srcId="{A62B9723-B3C1-4D7B-89AA-92674BEC6911}" destId="{877052C9-CABF-4462-A40A-857C58BDE822}" srcOrd="0" destOrd="0" presId="urn:microsoft.com/office/officeart/2005/8/layout/vList4"/>
    <dgm:cxn modelId="{68397E5B-0461-49DA-AD64-FCB246B7B614}" type="presOf" srcId="{34CAAD18-0047-4A52-BB86-22F8C75CAF47}" destId="{8B11586A-0FF3-4A3A-BA9C-4FDAA40E7189}" srcOrd="1" destOrd="0" presId="urn:microsoft.com/office/officeart/2005/8/layout/vList4"/>
    <dgm:cxn modelId="{A8971E70-7DC4-4AB5-8FCE-970AE61BCA2E}" type="presParOf" srcId="{877052C9-CABF-4462-A40A-857C58BDE822}" destId="{4CBB6DE7-C50F-4588-AE6A-0875D7F9F30A}" srcOrd="0" destOrd="0" presId="urn:microsoft.com/office/officeart/2005/8/layout/vList4"/>
    <dgm:cxn modelId="{B4AA56E5-9264-4B3E-B6FF-AD3991CEB806}" type="presParOf" srcId="{4CBB6DE7-C50F-4588-AE6A-0875D7F9F30A}" destId="{B507FC8B-B13E-4542-A6B4-5B3CC158F588}" srcOrd="0" destOrd="0" presId="urn:microsoft.com/office/officeart/2005/8/layout/vList4"/>
    <dgm:cxn modelId="{C1EFD948-89D6-43E6-9F8E-3435F42F5F77}" type="presParOf" srcId="{4CBB6DE7-C50F-4588-AE6A-0875D7F9F30A}" destId="{70A174A3-FA15-4F12-8EA6-9F19091BAAC3}" srcOrd="1" destOrd="0" presId="urn:microsoft.com/office/officeart/2005/8/layout/vList4"/>
    <dgm:cxn modelId="{FEBBD49E-175E-4013-B492-C992C904B839}" type="presParOf" srcId="{4CBB6DE7-C50F-4588-AE6A-0875D7F9F30A}" destId="{F4290252-995E-47F1-9F70-D5EE049BFB18}" srcOrd="2" destOrd="0" presId="urn:microsoft.com/office/officeart/2005/8/layout/vList4"/>
    <dgm:cxn modelId="{2882A8B7-358D-4978-9381-FB10244AD64A}" type="presParOf" srcId="{877052C9-CABF-4462-A40A-857C58BDE822}" destId="{48681BB4-58AB-45D3-B1B5-B7E7D6CC4CA2}" srcOrd="1" destOrd="0" presId="urn:microsoft.com/office/officeart/2005/8/layout/vList4"/>
    <dgm:cxn modelId="{574AFD99-3987-440F-BEC0-985833B7FB54}" type="presParOf" srcId="{877052C9-CABF-4462-A40A-857C58BDE822}" destId="{CF68266D-D9F7-41C9-B261-4C7A31EB08C5}" srcOrd="2" destOrd="0" presId="urn:microsoft.com/office/officeart/2005/8/layout/vList4"/>
    <dgm:cxn modelId="{5BBA544B-5BFF-4F17-B382-A76F1109B75D}" type="presParOf" srcId="{CF68266D-D9F7-41C9-B261-4C7A31EB08C5}" destId="{900CE95C-330A-4DA3-8A11-83379D434C0F}" srcOrd="0" destOrd="0" presId="urn:microsoft.com/office/officeart/2005/8/layout/vList4"/>
    <dgm:cxn modelId="{3EE7863F-DA60-4606-902D-A1366B4B35B1}" type="presParOf" srcId="{CF68266D-D9F7-41C9-B261-4C7A31EB08C5}" destId="{C618E382-C2E5-42FE-AC40-829580E39F8A}" srcOrd="1" destOrd="0" presId="urn:microsoft.com/office/officeart/2005/8/layout/vList4"/>
    <dgm:cxn modelId="{C3629E42-13C4-4E1C-AE78-13AB9D6C9937}" type="presParOf" srcId="{CF68266D-D9F7-41C9-B261-4C7A31EB08C5}" destId="{8B11586A-0FF3-4A3A-BA9C-4FDAA40E718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2B9723-B3C1-4D7B-89AA-92674BEC691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34CAAD18-0047-4A52-BB86-22F8C75CAF47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CA" sz="2600" dirty="0" smtClean="0"/>
            <a:t>Plutôt que </a:t>
          </a:r>
          <a:endParaRPr lang="fr-CA" sz="2600" dirty="0"/>
        </a:p>
      </dgm:t>
    </dgm:pt>
    <dgm:pt modelId="{629AE217-2DDB-4F57-AA6B-BF485424A705}" type="parTrans" cxnId="{564283DC-292C-4C39-BB3B-F74C4E5A7568}">
      <dgm:prSet/>
      <dgm:spPr/>
      <dgm:t>
        <a:bodyPr/>
        <a:lstStyle/>
        <a:p>
          <a:endParaRPr lang="fr-CA"/>
        </a:p>
      </dgm:t>
    </dgm:pt>
    <dgm:pt modelId="{EA9959B2-D9A4-42B3-91F3-CE20040A498D}" type="sibTrans" cxnId="{564283DC-292C-4C39-BB3B-F74C4E5A7568}">
      <dgm:prSet/>
      <dgm:spPr/>
      <dgm:t>
        <a:bodyPr/>
        <a:lstStyle/>
        <a:p>
          <a:endParaRPr lang="fr-CA"/>
        </a:p>
      </dgm:t>
    </dgm:pt>
    <dgm:pt modelId="{A599C12E-ED60-47A0-9923-9C1C2FF8EB45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CA" sz="2000" dirty="0" smtClean="0"/>
            <a:t>Le seigneur des anneaux</a:t>
          </a:r>
          <a:endParaRPr lang="fr-CA" sz="2000" dirty="0"/>
        </a:p>
      </dgm:t>
    </dgm:pt>
    <dgm:pt modelId="{D1F52F60-149B-485A-AE92-69E44FA3394B}" type="parTrans" cxnId="{0753E6C7-D832-49B0-A712-B7E06D154C76}">
      <dgm:prSet/>
      <dgm:spPr/>
      <dgm:t>
        <a:bodyPr/>
        <a:lstStyle/>
        <a:p>
          <a:endParaRPr lang="fr-CA"/>
        </a:p>
      </dgm:t>
    </dgm:pt>
    <dgm:pt modelId="{DBF3A409-00F5-4486-A723-F40B38628AA3}" type="sibTrans" cxnId="{0753E6C7-D832-49B0-A712-B7E06D154C76}">
      <dgm:prSet/>
      <dgm:spPr/>
      <dgm:t>
        <a:bodyPr/>
        <a:lstStyle/>
        <a:p>
          <a:endParaRPr lang="fr-CA"/>
        </a:p>
      </dgm:t>
    </dgm:pt>
    <dgm:pt modelId="{8AA62EDA-B59C-4E31-837E-B9ED83803861}">
      <dgm:prSet phldrT="[Texte]" custT="1"/>
      <dgm:spPr>
        <a:solidFill>
          <a:srgbClr val="92D050"/>
        </a:solidFill>
        <a:ln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fr-CA" sz="2000" dirty="0" smtClean="0"/>
            <a:t>« Le seigneur des anneaux »</a:t>
          </a:r>
          <a:endParaRPr lang="fr-CA" sz="2000" dirty="0"/>
        </a:p>
      </dgm:t>
    </dgm:pt>
    <dgm:pt modelId="{3A533CDE-D900-4A50-9FBC-3573BF412B74}">
      <dgm:prSet phldrT="[Texte]" custT="1"/>
      <dgm:spPr>
        <a:solidFill>
          <a:srgbClr val="92D050"/>
        </a:solidFill>
        <a:ln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fr-CA" sz="2600" dirty="0" smtClean="0"/>
            <a:t>Écrivez</a:t>
          </a:r>
          <a:endParaRPr lang="fr-CA" sz="2600" dirty="0"/>
        </a:p>
      </dgm:t>
    </dgm:pt>
    <dgm:pt modelId="{E2FCE888-534B-4709-A237-D93B86949B90}" type="sibTrans" cxnId="{4403F3DA-8A2C-481D-98C8-E388FCB8BA70}">
      <dgm:prSet/>
      <dgm:spPr/>
      <dgm:t>
        <a:bodyPr/>
        <a:lstStyle/>
        <a:p>
          <a:endParaRPr lang="fr-CA"/>
        </a:p>
      </dgm:t>
    </dgm:pt>
    <dgm:pt modelId="{CB4C20D1-0918-4300-9C95-3316D9F0D63F}" type="parTrans" cxnId="{4403F3DA-8A2C-481D-98C8-E388FCB8BA70}">
      <dgm:prSet/>
      <dgm:spPr/>
      <dgm:t>
        <a:bodyPr/>
        <a:lstStyle/>
        <a:p>
          <a:endParaRPr lang="fr-CA"/>
        </a:p>
      </dgm:t>
    </dgm:pt>
    <dgm:pt modelId="{C84D306A-638F-430F-9167-004390FD4FAC}" type="sibTrans" cxnId="{3C6C9C8F-F13C-46B2-A33D-D47AF3698B69}">
      <dgm:prSet/>
      <dgm:spPr/>
      <dgm:t>
        <a:bodyPr/>
        <a:lstStyle/>
        <a:p>
          <a:endParaRPr lang="fr-CA"/>
        </a:p>
      </dgm:t>
    </dgm:pt>
    <dgm:pt modelId="{A17C0AC3-EBE4-45C6-85E9-5875A79C37A0}" type="parTrans" cxnId="{3C6C9C8F-F13C-46B2-A33D-D47AF3698B69}">
      <dgm:prSet/>
      <dgm:spPr/>
      <dgm:t>
        <a:bodyPr/>
        <a:lstStyle/>
        <a:p>
          <a:endParaRPr lang="fr-CA"/>
        </a:p>
      </dgm:t>
    </dgm:pt>
    <dgm:pt modelId="{877052C9-CABF-4462-A40A-857C58BDE822}" type="pres">
      <dgm:prSet presAssocID="{A62B9723-B3C1-4D7B-89AA-92674BEC691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4CBB6DE7-C50F-4588-AE6A-0875D7F9F30A}" type="pres">
      <dgm:prSet presAssocID="{3A533CDE-D900-4A50-9FBC-3573BF412B74}" presName="comp" presStyleCnt="0"/>
      <dgm:spPr/>
    </dgm:pt>
    <dgm:pt modelId="{B507FC8B-B13E-4542-A6B4-5B3CC158F588}" type="pres">
      <dgm:prSet presAssocID="{3A533CDE-D900-4A50-9FBC-3573BF412B74}" presName="box" presStyleLbl="node1" presStyleIdx="0" presStyleCnt="2" custLinFactNeighborY="1050"/>
      <dgm:spPr/>
      <dgm:t>
        <a:bodyPr/>
        <a:lstStyle/>
        <a:p>
          <a:endParaRPr lang="fr-CA"/>
        </a:p>
      </dgm:t>
    </dgm:pt>
    <dgm:pt modelId="{70A174A3-FA15-4F12-8EA6-9F19091BAAC3}" type="pres">
      <dgm:prSet presAssocID="{3A533CDE-D900-4A50-9FBC-3573BF412B74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4290252-995E-47F1-9F70-D5EE049BFB18}" type="pres">
      <dgm:prSet presAssocID="{3A533CDE-D900-4A50-9FBC-3573BF412B74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8681BB4-58AB-45D3-B1B5-B7E7D6CC4CA2}" type="pres">
      <dgm:prSet presAssocID="{E2FCE888-534B-4709-A237-D93B86949B90}" presName="spacer" presStyleCnt="0"/>
      <dgm:spPr/>
    </dgm:pt>
    <dgm:pt modelId="{CF68266D-D9F7-41C9-B261-4C7A31EB08C5}" type="pres">
      <dgm:prSet presAssocID="{34CAAD18-0047-4A52-BB86-22F8C75CAF47}" presName="comp" presStyleCnt="0"/>
      <dgm:spPr/>
    </dgm:pt>
    <dgm:pt modelId="{900CE95C-330A-4DA3-8A11-83379D434C0F}" type="pres">
      <dgm:prSet presAssocID="{34CAAD18-0047-4A52-BB86-22F8C75CAF47}" presName="box" presStyleLbl="node1" presStyleIdx="1" presStyleCnt="2"/>
      <dgm:spPr/>
      <dgm:t>
        <a:bodyPr/>
        <a:lstStyle/>
        <a:p>
          <a:endParaRPr lang="fr-CA"/>
        </a:p>
      </dgm:t>
    </dgm:pt>
    <dgm:pt modelId="{C618E382-C2E5-42FE-AC40-829580E39F8A}" type="pres">
      <dgm:prSet presAssocID="{34CAAD18-0047-4A52-BB86-22F8C75CAF47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B11586A-0FF3-4A3A-BA9C-4FDAA40E7189}" type="pres">
      <dgm:prSet presAssocID="{34CAAD18-0047-4A52-BB86-22F8C75CAF47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4403F3DA-8A2C-481D-98C8-E388FCB8BA70}" srcId="{A62B9723-B3C1-4D7B-89AA-92674BEC6911}" destId="{3A533CDE-D900-4A50-9FBC-3573BF412B74}" srcOrd="0" destOrd="0" parTransId="{CB4C20D1-0918-4300-9C95-3316D9F0D63F}" sibTransId="{E2FCE888-534B-4709-A237-D93B86949B90}"/>
    <dgm:cxn modelId="{A77EE449-3D61-404F-ADDA-5B99CD9A98B4}" type="presOf" srcId="{3A533CDE-D900-4A50-9FBC-3573BF412B74}" destId="{B507FC8B-B13E-4542-A6B4-5B3CC158F588}" srcOrd="0" destOrd="0" presId="urn:microsoft.com/office/officeart/2005/8/layout/vList4"/>
    <dgm:cxn modelId="{3C6C9C8F-F13C-46B2-A33D-D47AF3698B69}" srcId="{3A533CDE-D900-4A50-9FBC-3573BF412B74}" destId="{8AA62EDA-B59C-4E31-837E-B9ED83803861}" srcOrd="0" destOrd="0" parTransId="{A17C0AC3-EBE4-45C6-85E9-5875A79C37A0}" sibTransId="{C84D306A-638F-430F-9167-004390FD4FAC}"/>
    <dgm:cxn modelId="{0753E6C7-D832-49B0-A712-B7E06D154C76}" srcId="{34CAAD18-0047-4A52-BB86-22F8C75CAF47}" destId="{A599C12E-ED60-47A0-9923-9C1C2FF8EB45}" srcOrd="0" destOrd="0" parTransId="{D1F52F60-149B-485A-AE92-69E44FA3394B}" sibTransId="{DBF3A409-00F5-4486-A723-F40B38628AA3}"/>
    <dgm:cxn modelId="{564283DC-292C-4C39-BB3B-F74C4E5A7568}" srcId="{A62B9723-B3C1-4D7B-89AA-92674BEC6911}" destId="{34CAAD18-0047-4A52-BB86-22F8C75CAF47}" srcOrd="1" destOrd="0" parTransId="{629AE217-2DDB-4F57-AA6B-BF485424A705}" sibTransId="{EA9959B2-D9A4-42B3-91F3-CE20040A498D}"/>
    <dgm:cxn modelId="{7C72B3A0-D0D3-4293-9820-8714DFC0D6F2}" type="presOf" srcId="{3A533CDE-D900-4A50-9FBC-3573BF412B74}" destId="{F4290252-995E-47F1-9F70-D5EE049BFB18}" srcOrd="1" destOrd="0" presId="urn:microsoft.com/office/officeart/2005/8/layout/vList4"/>
    <dgm:cxn modelId="{FA46933A-413B-422E-B5A7-068AF8259A2E}" type="presOf" srcId="{34CAAD18-0047-4A52-BB86-22F8C75CAF47}" destId="{8B11586A-0FF3-4A3A-BA9C-4FDAA40E7189}" srcOrd="1" destOrd="0" presId="urn:microsoft.com/office/officeart/2005/8/layout/vList4"/>
    <dgm:cxn modelId="{A6A5D47E-0AA5-40ED-BDFE-E8E410590785}" type="presOf" srcId="{34CAAD18-0047-4A52-BB86-22F8C75CAF47}" destId="{900CE95C-330A-4DA3-8A11-83379D434C0F}" srcOrd="0" destOrd="0" presId="urn:microsoft.com/office/officeart/2005/8/layout/vList4"/>
    <dgm:cxn modelId="{942BF789-4E0E-447F-89E1-81B4FE92B9EC}" type="presOf" srcId="{A62B9723-B3C1-4D7B-89AA-92674BEC6911}" destId="{877052C9-CABF-4462-A40A-857C58BDE822}" srcOrd="0" destOrd="0" presId="urn:microsoft.com/office/officeart/2005/8/layout/vList4"/>
    <dgm:cxn modelId="{09192006-F6F7-4C85-8AC8-D0BC87D3E661}" type="presOf" srcId="{8AA62EDA-B59C-4E31-837E-B9ED83803861}" destId="{F4290252-995E-47F1-9F70-D5EE049BFB18}" srcOrd="1" destOrd="1" presId="urn:microsoft.com/office/officeart/2005/8/layout/vList4"/>
    <dgm:cxn modelId="{9A325E62-8B57-4A3A-BB1D-72A61CA3B2BC}" type="presOf" srcId="{8AA62EDA-B59C-4E31-837E-B9ED83803861}" destId="{B507FC8B-B13E-4542-A6B4-5B3CC158F588}" srcOrd="0" destOrd="1" presId="urn:microsoft.com/office/officeart/2005/8/layout/vList4"/>
    <dgm:cxn modelId="{242CA685-B2A1-494B-99DF-0D54C29E283A}" type="presOf" srcId="{A599C12E-ED60-47A0-9923-9C1C2FF8EB45}" destId="{900CE95C-330A-4DA3-8A11-83379D434C0F}" srcOrd="0" destOrd="1" presId="urn:microsoft.com/office/officeart/2005/8/layout/vList4"/>
    <dgm:cxn modelId="{396BCBF6-79E6-4CC1-8687-F002DA8677B6}" type="presOf" srcId="{A599C12E-ED60-47A0-9923-9C1C2FF8EB45}" destId="{8B11586A-0FF3-4A3A-BA9C-4FDAA40E7189}" srcOrd="1" destOrd="1" presId="urn:microsoft.com/office/officeart/2005/8/layout/vList4"/>
    <dgm:cxn modelId="{2DE95AFB-B5F0-408A-9180-BF5348818DB4}" type="presParOf" srcId="{877052C9-CABF-4462-A40A-857C58BDE822}" destId="{4CBB6DE7-C50F-4588-AE6A-0875D7F9F30A}" srcOrd="0" destOrd="0" presId="urn:microsoft.com/office/officeart/2005/8/layout/vList4"/>
    <dgm:cxn modelId="{73620060-46D5-47F2-A7AB-F4A5E48CFA0B}" type="presParOf" srcId="{4CBB6DE7-C50F-4588-AE6A-0875D7F9F30A}" destId="{B507FC8B-B13E-4542-A6B4-5B3CC158F588}" srcOrd="0" destOrd="0" presId="urn:microsoft.com/office/officeart/2005/8/layout/vList4"/>
    <dgm:cxn modelId="{B4F7B422-E384-41BB-B827-F5284E84F37F}" type="presParOf" srcId="{4CBB6DE7-C50F-4588-AE6A-0875D7F9F30A}" destId="{70A174A3-FA15-4F12-8EA6-9F19091BAAC3}" srcOrd="1" destOrd="0" presId="urn:microsoft.com/office/officeart/2005/8/layout/vList4"/>
    <dgm:cxn modelId="{5360CCD9-0239-42F2-991E-A5BD5C5525D5}" type="presParOf" srcId="{4CBB6DE7-C50F-4588-AE6A-0875D7F9F30A}" destId="{F4290252-995E-47F1-9F70-D5EE049BFB18}" srcOrd="2" destOrd="0" presId="urn:microsoft.com/office/officeart/2005/8/layout/vList4"/>
    <dgm:cxn modelId="{3D2A494C-32B1-491C-AB93-1A2EA664DBCD}" type="presParOf" srcId="{877052C9-CABF-4462-A40A-857C58BDE822}" destId="{48681BB4-58AB-45D3-B1B5-B7E7D6CC4CA2}" srcOrd="1" destOrd="0" presId="urn:microsoft.com/office/officeart/2005/8/layout/vList4"/>
    <dgm:cxn modelId="{41367856-ED3B-455D-9A61-E402075E4E3E}" type="presParOf" srcId="{877052C9-CABF-4462-A40A-857C58BDE822}" destId="{CF68266D-D9F7-41C9-B261-4C7A31EB08C5}" srcOrd="2" destOrd="0" presId="urn:microsoft.com/office/officeart/2005/8/layout/vList4"/>
    <dgm:cxn modelId="{685B6EEA-50E9-4415-BB4C-BA76A01C6AE6}" type="presParOf" srcId="{CF68266D-D9F7-41C9-B261-4C7A31EB08C5}" destId="{900CE95C-330A-4DA3-8A11-83379D434C0F}" srcOrd="0" destOrd="0" presId="urn:microsoft.com/office/officeart/2005/8/layout/vList4"/>
    <dgm:cxn modelId="{991F00E2-5293-4E63-8DFB-3DFBE8CBDBF6}" type="presParOf" srcId="{CF68266D-D9F7-41C9-B261-4C7A31EB08C5}" destId="{C618E382-C2E5-42FE-AC40-829580E39F8A}" srcOrd="1" destOrd="0" presId="urn:microsoft.com/office/officeart/2005/8/layout/vList4"/>
    <dgm:cxn modelId="{122AE972-8102-47EA-A339-40FE21EA98BB}" type="presParOf" srcId="{CF68266D-D9F7-41C9-B261-4C7A31EB08C5}" destId="{8B11586A-0FF3-4A3A-BA9C-4FDAA40E718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2B9723-B3C1-4D7B-89AA-92674BEC691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4DBDB391-9946-48F8-B540-11D8769A56BB}">
      <dgm:prSet phldrT="[Texte]"/>
      <dgm:spPr>
        <a:solidFill>
          <a:srgbClr val="92D050"/>
        </a:solidFill>
      </dgm:spPr>
      <dgm:t>
        <a:bodyPr/>
        <a:lstStyle/>
        <a:p>
          <a:endParaRPr lang="fr-CA" sz="1900" dirty="0"/>
        </a:p>
      </dgm:t>
    </dgm:pt>
    <dgm:pt modelId="{A73308F4-11C0-4C90-9DD3-2B01DE679D57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CA" sz="2000" dirty="0" smtClean="0"/>
            <a:t>DÉCORATION DE NOËL</a:t>
          </a:r>
          <a:endParaRPr lang="fr-CA" sz="2000" dirty="0"/>
        </a:p>
      </dgm:t>
    </dgm:pt>
    <dgm:pt modelId="{8AA62EDA-B59C-4E31-837E-B9ED83803861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CA" sz="2000" dirty="0" smtClean="0"/>
            <a:t>Décoration de Noël</a:t>
          </a:r>
          <a:endParaRPr lang="fr-CA" sz="2000" dirty="0"/>
        </a:p>
      </dgm:t>
    </dgm:pt>
    <dgm:pt modelId="{3A533CDE-D900-4A50-9FBC-3573BF412B74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CA" sz="2600" dirty="0" smtClean="0"/>
            <a:t>Écrivez</a:t>
          </a:r>
          <a:endParaRPr lang="fr-CA" sz="2600" dirty="0"/>
        </a:p>
      </dgm:t>
    </dgm:pt>
    <dgm:pt modelId="{E2FCE888-534B-4709-A237-D93B86949B90}" type="sibTrans" cxnId="{4403F3DA-8A2C-481D-98C8-E388FCB8BA70}">
      <dgm:prSet/>
      <dgm:spPr/>
      <dgm:t>
        <a:bodyPr/>
        <a:lstStyle/>
        <a:p>
          <a:endParaRPr lang="fr-CA"/>
        </a:p>
      </dgm:t>
    </dgm:pt>
    <dgm:pt modelId="{CB4C20D1-0918-4300-9C95-3316D9F0D63F}" type="parTrans" cxnId="{4403F3DA-8A2C-481D-98C8-E388FCB8BA70}">
      <dgm:prSet/>
      <dgm:spPr/>
      <dgm:t>
        <a:bodyPr/>
        <a:lstStyle/>
        <a:p>
          <a:endParaRPr lang="fr-CA"/>
        </a:p>
      </dgm:t>
    </dgm:pt>
    <dgm:pt modelId="{470385A0-53B5-4E61-9236-558D47C6BB7A}" type="sibTrans" cxnId="{701D2A92-580F-4830-99C2-FA10A24EBEC1}">
      <dgm:prSet/>
      <dgm:spPr/>
      <dgm:t>
        <a:bodyPr/>
        <a:lstStyle/>
        <a:p>
          <a:endParaRPr lang="fr-CA"/>
        </a:p>
      </dgm:t>
    </dgm:pt>
    <dgm:pt modelId="{9C3AA51C-B25D-46FF-8357-B11110991B56}" type="parTrans" cxnId="{701D2A92-580F-4830-99C2-FA10A24EBEC1}">
      <dgm:prSet/>
      <dgm:spPr/>
      <dgm:t>
        <a:bodyPr/>
        <a:lstStyle/>
        <a:p>
          <a:endParaRPr lang="fr-CA"/>
        </a:p>
      </dgm:t>
    </dgm:pt>
    <dgm:pt modelId="{A3944B4A-3286-4C33-8FEF-3891DC710746}" type="sibTrans" cxnId="{C0432C45-E05A-4344-BB35-D854EA8F5867}">
      <dgm:prSet/>
      <dgm:spPr/>
      <dgm:t>
        <a:bodyPr/>
        <a:lstStyle/>
        <a:p>
          <a:endParaRPr lang="fr-CA"/>
        </a:p>
      </dgm:t>
    </dgm:pt>
    <dgm:pt modelId="{D2F03771-A4E3-4576-8E8F-2CB03D5EEBF1}" type="parTrans" cxnId="{C0432C45-E05A-4344-BB35-D854EA8F5867}">
      <dgm:prSet/>
      <dgm:spPr/>
      <dgm:t>
        <a:bodyPr/>
        <a:lstStyle/>
        <a:p>
          <a:endParaRPr lang="fr-CA"/>
        </a:p>
      </dgm:t>
    </dgm:pt>
    <dgm:pt modelId="{C84D306A-638F-430F-9167-004390FD4FAC}" type="sibTrans" cxnId="{3C6C9C8F-F13C-46B2-A33D-D47AF3698B69}">
      <dgm:prSet/>
      <dgm:spPr/>
      <dgm:t>
        <a:bodyPr/>
        <a:lstStyle/>
        <a:p>
          <a:endParaRPr lang="fr-CA"/>
        </a:p>
      </dgm:t>
    </dgm:pt>
    <dgm:pt modelId="{A17C0AC3-EBE4-45C6-85E9-5875A79C37A0}" type="parTrans" cxnId="{3C6C9C8F-F13C-46B2-A33D-D47AF3698B69}">
      <dgm:prSet/>
      <dgm:spPr/>
      <dgm:t>
        <a:bodyPr/>
        <a:lstStyle/>
        <a:p>
          <a:endParaRPr lang="fr-CA"/>
        </a:p>
      </dgm:t>
    </dgm:pt>
    <dgm:pt modelId="{EF0FB5B8-1545-44F2-A882-3F6E0FCB50EB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CA" sz="2000" dirty="0" err="1" smtClean="0"/>
            <a:t>décoraTion</a:t>
          </a:r>
          <a:r>
            <a:rPr lang="fr-CA" sz="2000" dirty="0" smtClean="0"/>
            <a:t> De </a:t>
          </a:r>
          <a:r>
            <a:rPr lang="fr-CA" sz="2000" dirty="0" err="1" smtClean="0"/>
            <a:t>nOËL</a:t>
          </a:r>
          <a:endParaRPr lang="fr-CA" sz="2000" dirty="0"/>
        </a:p>
      </dgm:t>
    </dgm:pt>
    <dgm:pt modelId="{EF56437F-D2A6-4044-B301-DDF14F333755}" type="parTrans" cxnId="{EA748F10-6022-4373-B6B6-A876CBA5C1AF}">
      <dgm:prSet/>
      <dgm:spPr/>
    </dgm:pt>
    <dgm:pt modelId="{7EB1894C-902F-4F04-9621-C1BD748BF87C}" type="sibTrans" cxnId="{EA748F10-6022-4373-B6B6-A876CBA5C1AF}">
      <dgm:prSet/>
      <dgm:spPr/>
    </dgm:pt>
    <dgm:pt modelId="{877052C9-CABF-4462-A40A-857C58BDE822}" type="pres">
      <dgm:prSet presAssocID="{A62B9723-B3C1-4D7B-89AA-92674BEC691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4CBB6DE7-C50F-4588-AE6A-0875D7F9F30A}" type="pres">
      <dgm:prSet presAssocID="{3A533CDE-D900-4A50-9FBC-3573BF412B74}" presName="comp" presStyleCnt="0"/>
      <dgm:spPr/>
    </dgm:pt>
    <dgm:pt modelId="{B507FC8B-B13E-4542-A6B4-5B3CC158F588}" type="pres">
      <dgm:prSet presAssocID="{3A533CDE-D900-4A50-9FBC-3573BF412B74}" presName="box" presStyleLbl="node1" presStyleIdx="0" presStyleCnt="1" custLinFactNeighborY="-5263"/>
      <dgm:spPr/>
      <dgm:t>
        <a:bodyPr/>
        <a:lstStyle/>
        <a:p>
          <a:endParaRPr lang="fr-CA"/>
        </a:p>
      </dgm:t>
    </dgm:pt>
    <dgm:pt modelId="{70A174A3-FA15-4F12-8EA6-9F19091BAAC3}" type="pres">
      <dgm:prSet presAssocID="{3A533CDE-D900-4A50-9FBC-3573BF412B74}" presName="img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4290252-995E-47F1-9F70-D5EE049BFB18}" type="pres">
      <dgm:prSet presAssocID="{3A533CDE-D900-4A50-9FBC-3573BF412B7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9723C664-CD21-4CC8-9B7D-B194B7B563C6}" type="presOf" srcId="{A73308F4-11C0-4C90-9DD3-2B01DE679D57}" destId="{B507FC8B-B13E-4542-A6B4-5B3CC158F588}" srcOrd="0" destOrd="3" presId="urn:microsoft.com/office/officeart/2005/8/layout/vList4"/>
    <dgm:cxn modelId="{4403F3DA-8A2C-481D-98C8-E388FCB8BA70}" srcId="{A62B9723-B3C1-4D7B-89AA-92674BEC6911}" destId="{3A533CDE-D900-4A50-9FBC-3573BF412B74}" srcOrd="0" destOrd="0" parTransId="{CB4C20D1-0918-4300-9C95-3316D9F0D63F}" sibTransId="{E2FCE888-534B-4709-A237-D93B86949B90}"/>
    <dgm:cxn modelId="{CC70B1F8-E886-4778-9A8A-B9610EE72124}" type="presOf" srcId="{8AA62EDA-B59C-4E31-837E-B9ED83803861}" destId="{B507FC8B-B13E-4542-A6B4-5B3CC158F588}" srcOrd="0" destOrd="1" presId="urn:microsoft.com/office/officeart/2005/8/layout/vList4"/>
    <dgm:cxn modelId="{3C6C9C8F-F13C-46B2-A33D-D47AF3698B69}" srcId="{3A533CDE-D900-4A50-9FBC-3573BF412B74}" destId="{8AA62EDA-B59C-4E31-837E-B9ED83803861}" srcOrd="0" destOrd="0" parTransId="{A17C0AC3-EBE4-45C6-85E9-5875A79C37A0}" sibTransId="{C84D306A-638F-430F-9167-004390FD4FAC}"/>
    <dgm:cxn modelId="{5A225369-06FD-4D96-8F09-4B1CDD01BB73}" type="presOf" srcId="{EF0FB5B8-1545-44F2-A882-3F6E0FCB50EB}" destId="{B507FC8B-B13E-4542-A6B4-5B3CC158F588}" srcOrd="0" destOrd="2" presId="urn:microsoft.com/office/officeart/2005/8/layout/vList4"/>
    <dgm:cxn modelId="{C0432C45-E05A-4344-BB35-D854EA8F5867}" srcId="{3A533CDE-D900-4A50-9FBC-3573BF412B74}" destId="{A73308F4-11C0-4C90-9DD3-2B01DE679D57}" srcOrd="2" destOrd="0" parTransId="{D2F03771-A4E3-4576-8E8F-2CB03D5EEBF1}" sibTransId="{A3944B4A-3286-4C33-8FEF-3891DC710746}"/>
    <dgm:cxn modelId="{6944ED3B-4AEC-4175-8AA0-4D075F192613}" type="presOf" srcId="{8AA62EDA-B59C-4E31-837E-B9ED83803861}" destId="{F4290252-995E-47F1-9F70-D5EE049BFB18}" srcOrd="1" destOrd="1" presId="urn:microsoft.com/office/officeart/2005/8/layout/vList4"/>
    <dgm:cxn modelId="{2631D4E4-6CC4-4C25-A39E-B0ABB73964B7}" type="presOf" srcId="{3A533CDE-D900-4A50-9FBC-3573BF412B74}" destId="{B507FC8B-B13E-4542-A6B4-5B3CC158F588}" srcOrd="0" destOrd="0" presId="urn:microsoft.com/office/officeart/2005/8/layout/vList4"/>
    <dgm:cxn modelId="{E7261639-91B6-4AB9-BB1E-35C680F1CAD4}" type="presOf" srcId="{A62B9723-B3C1-4D7B-89AA-92674BEC6911}" destId="{877052C9-CABF-4462-A40A-857C58BDE822}" srcOrd="0" destOrd="0" presId="urn:microsoft.com/office/officeart/2005/8/layout/vList4"/>
    <dgm:cxn modelId="{1032898F-6D07-4AD5-9B03-D1B1429259F8}" type="presOf" srcId="{3A533CDE-D900-4A50-9FBC-3573BF412B74}" destId="{F4290252-995E-47F1-9F70-D5EE049BFB18}" srcOrd="1" destOrd="0" presId="urn:microsoft.com/office/officeart/2005/8/layout/vList4"/>
    <dgm:cxn modelId="{EA748F10-6022-4373-B6B6-A876CBA5C1AF}" srcId="{3A533CDE-D900-4A50-9FBC-3573BF412B74}" destId="{EF0FB5B8-1545-44F2-A882-3F6E0FCB50EB}" srcOrd="1" destOrd="0" parTransId="{EF56437F-D2A6-4044-B301-DDF14F333755}" sibTransId="{7EB1894C-902F-4F04-9621-C1BD748BF87C}"/>
    <dgm:cxn modelId="{228B4492-C5A2-4E39-8745-53680D704780}" type="presOf" srcId="{4DBDB391-9946-48F8-B540-11D8769A56BB}" destId="{B507FC8B-B13E-4542-A6B4-5B3CC158F588}" srcOrd="0" destOrd="4" presId="urn:microsoft.com/office/officeart/2005/8/layout/vList4"/>
    <dgm:cxn modelId="{701D2A92-580F-4830-99C2-FA10A24EBEC1}" srcId="{3A533CDE-D900-4A50-9FBC-3573BF412B74}" destId="{4DBDB391-9946-48F8-B540-11D8769A56BB}" srcOrd="3" destOrd="0" parTransId="{9C3AA51C-B25D-46FF-8357-B11110991B56}" sibTransId="{470385A0-53B5-4E61-9236-558D47C6BB7A}"/>
    <dgm:cxn modelId="{2148BA25-3890-4F3F-866C-B40942C52BA2}" type="presOf" srcId="{A73308F4-11C0-4C90-9DD3-2B01DE679D57}" destId="{F4290252-995E-47F1-9F70-D5EE049BFB18}" srcOrd="1" destOrd="3" presId="urn:microsoft.com/office/officeart/2005/8/layout/vList4"/>
    <dgm:cxn modelId="{4EC3373F-2398-44DB-BA2D-6CAB5C094A9F}" type="presOf" srcId="{EF0FB5B8-1545-44F2-A882-3F6E0FCB50EB}" destId="{F4290252-995E-47F1-9F70-D5EE049BFB18}" srcOrd="1" destOrd="2" presId="urn:microsoft.com/office/officeart/2005/8/layout/vList4"/>
    <dgm:cxn modelId="{FBD32024-8221-4635-A431-65775CC2B655}" type="presOf" srcId="{4DBDB391-9946-48F8-B540-11D8769A56BB}" destId="{F4290252-995E-47F1-9F70-D5EE049BFB18}" srcOrd="1" destOrd="4" presId="urn:microsoft.com/office/officeart/2005/8/layout/vList4"/>
    <dgm:cxn modelId="{57401BBD-7AFB-4AD1-B9C0-02AE3CAA9C63}" type="presParOf" srcId="{877052C9-CABF-4462-A40A-857C58BDE822}" destId="{4CBB6DE7-C50F-4588-AE6A-0875D7F9F30A}" srcOrd="0" destOrd="0" presId="urn:microsoft.com/office/officeart/2005/8/layout/vList4"/>
    <dgm:cxn modelId="{8AAEE410-5245-48BA-A0DA-984588B948A9}" type="presParOf" srcId="{4CBB6DE7-C50F-4588-AE6A-0875D7F9F30A}" destId="{B507FC8B-B13E-4542-A6B4-5B3CC158F588}" srcOrd="0" destOrd="0" presId="urn:microsoft.com/office/officeart/2005/8/layout/vList4"/>
    <dgm:cxn modelId="{AFB4F1E5-91D9-4425-8D12-63234140E38E}" type="presParOf" srcId="{4CBB6DE7-C50F-4588-AE6A-0875D7F9F30A}" destId="{70A174A3-FA15-4F12-8EA6-9F19091BAAC3}" srcOrd="1" destOrd="0" presId="urn:microsoft.com/office/officeart/2005/8/layout/vList4"/>
    <dgm:cxn modelId="{F2977C84-12C1-40CD-A1FA-E35AF4363D10}" type="presParOf" srcId="{4CBB6DE7-C50F-4588-AE6A-0875D7F9F30A}" destId="{F4290252-995E-47F1-9F70-D5EE049BFB1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2B9723-B3C1-4D7B-89AA-92674BEC691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34CAAD18-0047-4A52-BB86-22F8C75CAF47}">
      <dgm:prSet phldrT="[Texte]"/>
      <dgm:spPr>
        <a:solidFill>
          <a:srgbClr val="C00000"/>
        </a:solidFill>
      </dgm:spPr>
      <dgm:t>
        <a:bodyPr/>
        <a:lstStyle/>
        <a:p>
          <a:r>
            <a:rPr lang="fr-CA" sz="2400" dirty="0" smtClean="0"/>
            <a:t>Plutôt que </a:t>
          </a:r>
          <a:endParaRPr lang="fr-CA" sz="2400" dirty="0"/>
        </a:p>
      </dgm:t>
    </dgm:pt>
    <dgm:pt modelId="{629AE217-2DDB-4F57-AA6B-BF485424A705}" type="parTrans" cxnId="{564283DC-292C-4C39-BB3B-F74C4E5A7568}">
      <dgm:prSet/>
      <dgm:spPr/>
      <dgm:t>
        <a:bodyPr/>
        <a:lstStyle/>
        <a:p>
          <a:endParaRPr lang="fr-CA"/>
        </a:p>
      </dgm:t>
    </dgm:pt>
    <dgm:pt modelId="{EA9959B2-D9A4-42B3-91F3-CE20040A498D}" type="sibTrans" cxnId="{564283DC-292C-4C39-BB3B-F74C4E5A7568}">
      <dgm:prSet/>
      <dgm:spPr/>
      <dgm:t>
        <a:bodyPr/>
        <a:lstStyle/>
        <a:p>
          <a:endParaRPr lang="fr-CA"/>
        </a:p>
      </dgm:t>
    </dgm:pt>
    <dgm:pt modelId="{A599C12E-ED60-47A0-9923-9C1C2FF8EB45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CA" sz="2000" dirty="0" err="1" smtClean="0"/>
            <a:t>enregisteur</a:t>
          </a:r>
          <a:r>
            <a:rPr lang="fr-CA" sz="2000" dirty="0" smtClean="0"/>
            <a:t>  dvd</a:t>
          </a:r>
          <a:endParaRPr lang="fr-CA" sz="2000" dirty="0"/>
        </a:p>
      </dgm:t>
    </dgm:pt>
    <dgm:pt modelId="{D1F52F60-149B-485A-AE92-69E44FA3394B}" type="parTrans" cxnId="{0753E6C7-D832-49B0-A712-B7E06D154C76}">
      <dgm:prSet/>
      <dgm:spPr/>
      <dgm:t>
        <a:bodyPr/>
        <a:lstStyle/>
        <a:p>
          <a:endParaRPr lang="fr-CA"/>
        </a:p>
      </dgm:t>
    </dgm:pt>
    <dgm:pt modelId="{DBF3A409-00F5-4486-A723-F40B38628AA3}" type="sibTrans" cxnId="{0753E6C7-D832-49B0-A712-B7E06D154C76}">
      <dgm:prSet/>
      <dgm:spPr/>
      <dgm:t>
        <a:bodyPr/>
        <a:lstStyle/>
        <a:p>
          <a:endParaRPr lang="fr-CA"/>
        </a:p>
      </dgm:t>
    </dgm:pt>
    <dgm:pt modelId="{8AA62EDA-B59C-4E31-837E-B9ED83803861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CA" sz="2000" dirty="0" smtClean="0"/>
            <a:t>« RDR-GX300» </a:t>
          </a:r>
          <a:r>
            <a:rPr lang="fr-CA" sz="2000" dirty="0" err="1" smtClean="0"/>
            <a:t>sony</a:t>
          </a:r>
          <a:endParaRPr lang="fr-CA" sz="2000" dirty="0"/>
        </a:p>
      </dgm:t>
    </dgm:pt>
    <dgm:pt modelId="{3A533CDE-D900-4A50-9FBC-3573BF412B74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CA" sz="2600" dirty="0" smtClean="0"/>
            <a:t>Écrivez</a:t>
          </a:r>
          <a:endParaRPr lang="fr-CA" sz="2600" dirty="0"/>
        </a:p>
      </dgm:t>
    </dgm:pt>
    <dgm:pt modelId="{E2FCE888-534B-4709-A237-D93B86949B90}" type="sibTrans" cxnId="{4403F3DA-8A2C-481D-98C8-E388FCB8BA70}">
      <dgm:prSet/>
      <dgm:spPr/>
      <dgm:t>
        <a:bodyPr/>
        <a:lstStyle/>
        <a:p>
          <a:endParaRPr lang="fr-CA"/>
        </a:p>
      </dgm:t>
    </dgm:pt>
    <dgm:pt modelId="{CB4C20D1-0918-4300-9C95-3316D9F0D63F}" type="parTrans" cxnId="{4403F3DA-8A2C-481D-98C8-E388FCB8BA70}">
      <dgm:prSet/>
      <dgm:spPr/>
      <dgm:t>
        <a:bodyPr/>
        <a:lstStyle/>
        <a:p>
          <a:endParaRPr lang="fr-CA"/>
        </a:p>
      </dgm:t>
    </dgm:pt>
    <dgm:pt modelId="{C84D306A-638F-430F-9167-004390FD4FAC}" type="sibTrans" cxnId="{3C6C9C8F-F13C-46B2-A33D-D47AF3698B69}">
      <dgm:prSet/>
      <dgm:spPr/>
      <dgm:t>
        <a:bodyPr/>
        <a:lstStyle/>
        <a:p>
          <a:endParaRPr lang="fr-CA"/>
        </a:p>
      </dgm:t>
    </dgm:pt>
    <dgm:pt modelId="{A17C0AC3-EBE4-45C6-85E9-5875A79C37A0}" type="parTrans" cxnId="{3C6C9C8F-F13C-46B2-A33D-D47AF3698B69}">
      <dgm:prSet/>
      <dgm:spPr/>
      <dgm:t>
        <a:bodyPr/>
        <a:lstStyle/>
        <a:p>
          <a:endParaRPr lang="fr-CA"/>
        </a:p>
      </dgm:t>
    </dgm:pt>
    <dgm:pt modelId="{877052C9-CABF-4462-A40A-857C58BDE822}" type="pres">
      <dgm:prSet presAssocID="{A62B9723-B3C1-4D7B-89AA-92674BEC691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4CBB6DE7-C50F-4588-AE6A-0875D7F9F30A}" type="pres">
      <dgm:prSet presAssocID="{3A533CDE-D900-4A50-9FBC-3573BF412B74}" presName="comp" presStyleCnt="0"/>
      <dgm:spPr/>
    </dgm:pt>
    <dgm:pt modelId="{B507FC8B-B13E-4542-A6B4-5B3CC158F588}" type="pres">
      <dgm:prSet presAssocID="{3A533CDE-D900-4A50-9FBC-3573BF412B74}" presName="box" presStyleLbl="node1" presStyleIdx="0" presStyleCnt="2" custLinFactNeighborY="1050"/>
      <dgm:spPr/>
      <dgm:t>
        <a:bodyPr/>
        <a:lstStyle/>
        <a:p>
          <a:endParaRPr lang="fr-CA"/>
        </a:p>
      </dgm:t>
    </dgm:pt>
    <dgm:pt modelId="{70A174A3-FA15-4F12-8EA6-9F19091BAAC3}" type="pres">
      <dgm:prSet presAssocID="{3A533CDE-D900-4A50-9FBC-3573BF412B74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4290252-995E-47F1-9F70-D5EE049BFB18}" type="pres">
      <dgm:prSet presAssocID="{3A533CDE-D900-4A50-9FBC-3573BF412B74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8681BB4-58AB-45D3-B1B5-B7E7D6CC4CA2}" type="pres">
      <dgm:prSet presAssocID="{E2FCE888-534B-4709-A237-D93B86949B90}" presName="spacer" presStyleCnt="0"/>
      <dgm:spPr/>
    </dgm:pt>
    <dgm:pt modelId="{CF68266D-D9F7-41C9-B261-4C7A31EB08C5}" type="pres">
      <dgm:prSet presAssocID="{34CAAD18-0047-4A52-BB86-22F8C75CAF47}" presName="comp" presStyleCnt="0"/>
      <dgm:spPr/>
    </dgm:pt>
    <dgm:pt modelId="{900CE95C-330A-4DA3-8A11-83379D434C0F}" type="pres">
      <dgm:prSet presAssocID="{34CAAD18-0047-4A52-BB86-22F8C75CAF47}" presName="box" presStyleLbl="node1" presStyleIdx="1" presStyleCnt="2"/>
      <dgm:spPr/>
      <dgm:t>
        <a:bodyPr/>
        <a:lstStyle/>
        <a:p>
          <a:endParaRPr lang="fr-CA"/>
        </a:p>
      </dgm:t>
    </dgm:pt>
    <dgm:pt modelId="{C618E382-C2E5-42FE-AC40-829580E39F8A}" type="pres">
      <dgm:prSet presAssocID="{34CAAD18-0047-4A52-BB86-22F8C75CAF47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B11586A-0FF3-4A3A-BA9C-4FDAA40E7189}" type="pres">
      <dgm:prSet presAssocID="{34CAAD18-0047-4A52-BB86-22F8C75CAF47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67FFFFA2-8A7D-4FEA-9F08-79E3DA680A1C}" type="presOf" srcId="{34CAAD18-0047-4A52-BB86-22F8C75CAF47}" destId="{8B11586A-0FF3-4A3A-BA9C-4FDAA40E7189}" srcOrd="1" destOrd="0" presId="urn:microsoft.com/office/officeart/2005/8/layout/vList4"/>
    <dgm:cxn modelId="{0FF88E87-8CF9-4D6B-A44D-517380034241}" type="presOf" srcId="{8AA62EDA-B59C-4E31-837E-B9ED83803861}" destId="{F4290252-995E-47F1-9F70-D5EE049BFB18}" srcOrd="1" destOrd="1" presId="urn:microsoft.com/office/officeart/2005/8/layout/vList4"/>
    <dgm:cxn modelId="{4403F3DA-8A2C-481D-98C8-E388FCB8BA70}" srcId="{A62B9723-B3C1-4D7B-89AA-92674BEC6911}" destId="{3A533CDE-D900-4A50-9FBC-3573BF412B74}" srcOrd="0" destOrd="0" parTransId="{CB4C20D1-0918-4300-9C95-3316D9F0D63F}" sibTransId="{E2FCE888-534B-4709-A237-D93B86949B90}"/>
    <dgm:cxn modelId="{3C6C9C8F-F13C-46B2-A33D-D47AF3698B69}" srcId="{3A533CDE-D900-4A50-9FBC-3573BF412B74}" destId="{8AA62EDA-B59C-4E31-837E-B9ED83803861}" srcOrd="0" destOrd="0" parTransId="{A17C0AC3-EBE4-45C6-85E9-5875A79C37A0}" sibTransId="{C84D306A-638F-430F-9167-004390FD4FAC}"/>
    <dgm:cxn modelId="{67327524-DF17-4FDB-B3F8-08814678320E}" type="presOf" srcId="{34CAAD18-0047-4A52-BB86-22F8C75CAF47}" destId="{900CE95C-330A-4DA3-8A11-83379D434C0F}" srcOrd="0" destOrd="0" presId="urn:microsoft.com/office/officeart/2005/8/layout/vList4"/>
    <dgm:cxn modelId="{0753E6C7-D832-49B0-A712-B7E06D154C76}" srcId="{34CAAD18-0047-4A52-BB86-22F8C75CAF47}" destId="{A599C12E-ED60-47A0-9923-9C1C2FF8EB45}" srcOrd="0" destOrd="0" parTransId="{D1F52F60-149B-485A-AE92-69E44FA3394B}" sibTransId="{DBF3A409-00F5-4486-A723-F40B38628AA3}"/>
    <dgm:cxn modelId="{98236F85-1F38-4D2B-8037-56A0C21CAAA9}" type="presOf" srcId="{A599C12E-ED60-47A0-9923-9C1C2FF8EB45}" destId="{900CE95C-330A-4DA3-8A11-83379D434C0F}" srcOrd="0" destOrd="1" presId="urn:microsoft.com/office/officeart/2005/8/layout/vList4"/>
    <dgm:cxn modelId="{564283DC-292C-4C39-BB3B-F74C4E5A7568}" srcId="{A62B9723-B3C1-4D7B-89AA-92674BEC6911}" destId="{34CAAD18-0047-4A52-BB86-22F8C75CAF47}" srcOrd="1" destOrd="0" parTransId="{629AE217-2DDB-4F57-AA6B-BF485424A705}" sibTransId="{EA9959B2-D9A4-42B3-91F3-CE20040A498D}"/>
    <dgm:cxn modelId="{EEF2066A-CC99-4A79-B0A7-FAD3D8B2E1B0}" type="presOf" srcId="{A62B9723-B3C1-4D7B-89AA-92674BEC6911}" destId="{877052C9-CABF-4462-A40A-857C58BDE822}" srcOrd="0" destOrd="0" presId="urn:microsoft.com/office/officeart/2005/8/layout/vList4"/>
    <dgm:cxn modelId="{5366C9B8-36AA-4D8C-92DC-E591275EDF66}" type="presOf" srcId="{3A533CDE-D900-4A50-9FBC-3573BF412B74}" destId="{B507FC8B-B13E-4542-A6B4-5B3CC158F588}" srcOrd="0" destOrd="0" presId="urn:microsoft.com/office/officeart/2005/8/layout/vList4"/>
    <dgm:cxn modelId="{19F4FE3E-2746-4A5A-AAC7-4EEE08F7FB50}" type="presOf" srcId="{3A533CDE-D900-4A50-9FBC-3573BF412B74}" destId="{F4290252-995E-47F1-9F70-D5EE049BFB18}" srcOrd="1" destOrd="0" presId="urn:microsoft.com/office/officeart/2005/8/layout/vList4"/>
    <dgm:cxn modelId="{50353C7D-1664-49D6-A2AA-D94ABEF53F96}" type="presOf" srcId="{A599C12E-ED60-47A0-9923-9C1C2FF8EB45}" destId="{8B11586A-0FF3-4A3A-BA9C-4FDAA40E7189}" srcOrd="1" destOrd="1" presId="urn:microsoft.com/office/officeart/2005/8/layout/vList4"/>
    <dgm:cxn modelId="{D0CB938E-4DDC-415C-817F-CEDFC18F2698}" type="presOf" srcId="{8AA62EDA-B59C-4E31-837E-B9ED83803861}" destId="{B507FC8B-B13E-4542-A6B4-5B3CC158F588}" srcOrd="0" destOrd="1" presId="urn:microsoft.com/office/officeart/2005/8/layout/vList4"/>
    <dgm:cxn modelId="{16F70509-89C7-4D31-8A05-2946161ED437}" type="presParOf" srcId="{877052C9-CABF-4462-A40A-857C58BDE822}" destId="{4CBB6DE7-C50F-4588-AE6A-0875D7F9F30A}" srcOrd="0" destOrd="0" presId="urn:microsoft.com/office/officeart/2005/8/layout/vList4"/>
    <dgm:cxn modelId="{1A51892C-00BE-4D06-BA95-4D985B7B40D1}" type="presParOf" srcId="{4CBB6DE7-C50F-4588-AE6A-0875D7F9F30A}" destId="{B507FC8B-B13E-4542-A6B4-5B3CC158F588}" srcOrd="0" destOrd="0" presId="urn:microsoft.com/office/officeart/2005/8/layout/vList4"/>
    <dgm:cxn modelId="{60839D8C-96DA-4EB2-9290-934A876D7462}" type="presParOf" srcId="{4CBB6DE7-C50F-4588-AE6A-0875D7F9F30A}" destId="{70A174A3-FA15-4F12-8EA6-9F19091BAAC3}" srcOrd="1" destOrd="0" presId="urn:microsoft.com/office/officeart/2005/8/layout/vList4"/>
    <dgm:cxn modelId="{324D3C2E-0854-42E7-97E5-82FD6252A0FB}" type="presParOf" srcId="{4CBB6DE7-C50F-4588-AE6A-0875D7F9F30A}" destId="{F4290252-995E-47F1-9F70-D5EE049BFB18}" srcOrd="2" destOrd="0" presId="urn:microsoft.com/office/officeart/2005/8/layout/vList4"/>
    <dgm:cxn modelId="{A2ED6EE3-1E6D-4302-BA6E-A901BE4677FA}" type="presParOf" srcId="{877052C9-CABF-4462-A40A-857C58BDE822}" destId="{48681BB4-58AB-45D3-B1B5-B7E7D6CC4CA2}" srcOrd="1" destOrd="0" presId="urn:microsoft.com/office/officeart/2005/8/layout/vList4"/>
    <dgm:cxn modelId="{1B3D5823-7BE7-4A0D-B8B2-BE06FCE777AA}" type="presParOf" srcId="{877052C9-CABF-4462-A40A-857C58BDE822}" destId="{CF68266D-D9F7-41C9-B261-4C7A31EB08C5}" srcOrd="2" destOrd="0" presId="urn:microsoft.com/office/officeart/2005/8/layout/vList4"/>
    <dgm:cxn modelId="{E9735CDF-30EF-4553-B4AE-48BBF19A35D7}" type="presParOf" srcId="{CF68266D-D9F7-41C9-B261-4C7A31EB08C5}" destId="{900CE95C-330A-4DA3-8A11-83379D434C0F}" srcOrd="0" destOrd="0" presId="urn:microsoft.com/office/officeart/2005/8/layout/vList4"/>
    <dgm:cxn modelId="{39B347B3-6EE8-4BB0-A5E3-559F227F5B8B}" type="presParOf" srcId="{CF68266D-D9F7-41C9-B261-4C7A31EB08C5}" destId="{C618E382-C2E5-42FE-AC40-829580E39F8A}" srcOrd="1" destOrd="0" presId="urn:microsoft.com/office/officeart/2005/8/layout/vList4"/>
    <dgm:cxn modelId="{26DD989B-352B-4E3E-8D6D-F5C6D1BF6B2A}" type="presParOf" srcId="{CF68266D-D9F7-41C9-B261-4C7A31EB08C5}" destId="{8B11586A-0FF3-4A3A-BA9C-4FDAA40E718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2B9723-B3C1-4D7B-89AA-92674BEC691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34CAAD18-0047-4A52-BB86-22F8C75CAF47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CA" sz="2600" dirty="0" smtClean="0"/>
            <a:t>Plutôt que </a:t>
          </a:r>
          <a:endParaRPr lang="fr-CA" sz="2600" dirty="0"/>
        </a:p>
      </dgm:t>
    </dgm:pt>
    <dgm:pt modelId="{629AE217-2DDB-4F57-AA6B-BF485424A705}" type="parTrans" cxnId="{564283DC-292C-4C39-BB3B-F74C4E5A7568}">
      <dgm:prSet/>
      <dgm:spPr/>
      <dgm:t>
        <a:bodyPr/>
        <a:lstStyle/>
        <a:p>
          <a:endParaRPr lang="fr-CA"/>
        </a:p>
      </dgm:t>
    </dgm:pt>
    <dgm:pt modelId="{EA9959B2-D9A4-42B3-91F3-CE20040A498D}" type="sibTrans" cxnId="{564283DC-292C-4C39-BB3B-F74C4E5A7568}">
      <dgm:prSet/>
      <dgm:spPr/>
      <dgm:t>
        <a:bodyPr/>
        <a:lstStyle/>
        <a:p>
          <a:endParaRPr lang="fr-CA"/>
        </a:p>
      </dgm:t>
    </dgm:pt>
    <dgm:pt modelId="{0245A362-F2A4-4816-B2D3-1DC689F65F27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CA" sz="2000" dirty="0" smtClean="0"/>
            <a:t>Informations sur les plus hautes montagnes du monde</a:t>
          </a:r>
          <a:endParaRPr lang="fr-CA" sz="2000" dirty="0"/>
        </a:p>
      </dgm:t>
    </dgm:pt>
    <dgm:pt modelId="{38124D96-48DF-44A3-A526-C1677EDCDEC5}" type="parTrans" cxnId="{D4F67AB8-3527-47D9-B4BA-04A496701F2F}">
      <dgm:prSet/>
      <dgm:spPr/>
      <dgm:t>
        <a:bodyPr/>
        <a:lstStyle/>
        <a:p>
          <a:endParaRPr lang="fr-CA"/>
        </a:p>
      </dgm:t>
    </dgm:pt>
    <dgm:pt modelId="{E59C66DB-E080-460E-9F35-6D22A88B8F70}" type="sibTrans" cxnId="{D4F67AB8-3527-47D9-B4BA-04A496701F2F}">
      <dgm:prSet/>
      <dgm:spPr/>
      <dgm:t>
        <a:bodyPr/>
        <a:lstStyle/>
        <a:p>
          <a:endParaRPr lang="fr-CA"/>
        </a:p>
      </dgm:t>
    </dgm:pt>
    <dgm:pt modelId="{4DBDB391-9946-48F8-B540-11D8769A56BB}">
      <dgm:prSet phldrT="[Texte]"/>
      <dgm:spPr>
        <a:solidFill>
          <a:srgbClr val="92D050"/>
        </a:solidFill>
      </dgm:spPr>
      <dgm:t>
        <a:bodyPr/>
        <a:lstStyle/>
        <a:p>
          <a:endParaRPr lang="fr-CA" sz="1900" dirty="0"/>
        </a:p>
      </dgm:t>
    </dgm:pt>
    <dgm:pt modelId="{8AA62EDA-B59C-4E31-837E-B9ED83803861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CA" sz="2000" dirty="0" smtClean="0"/>
            <a:t>montagne </a:t>
          </a:r>
          <a:r>
            <a:rPr lang="fr-CA" sz="2000" dirty="0" err="1" smtClean="0"/>
            <a:t>everest</a:t>
          </a:r>
          <a:r>
            <a:rPr lang="fr-CA" sz="2000" dirty="0" smtClean="0"/>
            <a:t> k2 sommet altitude</a:t>
          </a:r>
          <a:endParaRPr lang="fr-CA" sz="2000" dirty="0"/>
        </a:p>
      </dgm:t>
    </dgm:pt>
    <dgm:pt modelId="{3A533CDE-D900-4A50-9FBC-3573BF412B74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CA" sz="2600" dirty="0" smtClean="0"/>
            <a:t>Écrivez</a:t>
          </a:r>
          <a:endParaRPr lang="fr-CA" sz="2600" dirty="0"/>
        </a:p>
      </dgm:t>
    </dgm:pt>
    <dgm:pt modelId="{E2FCE888-534B-4709-A237-D93B86949B90}" type="sibTrans" cxnId="{4403F3DA-8A2C-481D-98C8-E388FCB8BA70}">
      <dgm:prSet/>
      <dgm:spPr/>
      <dgm:t>
        <a:bodyPr/>
        <a:lstStyle/>
        <a:p>
          <a:endParaRPr lang="fr-CA"/>
        </a:p>
      </dgm:t>
    </dgm:pt>
    <dgm:pt modelId="{CB4C20D1-0918-4300-9C95-3316D9F0D63F}" type="parTrans" cxnId="{4403F3DA-8A2C-481D-98C8-E388FCB8BA70}">
      <dgm:prSet/>
      <dgm:spPr/>
      <dgm:t>
        <a:bodyPr/>
        <a:lstStyle/>
        <a:p>
          <a:endParaRPr lang="fr-CA"/>
        </a:p>
      </dgm:t>
    </dgm:pt>
    <dgm:pt modelId="{470385A0-53B5-4E61-9236-558D47C6BB7A}" type="sibTrans" cxnId="{701D2A92-580F-4830-99C2-FA10A24EBEC1}">
      <dgm:prSet/>
      <dgm:spPr/>
      <dgm:t>
        <a:bodyPr/>
        <a:lstStyle/>
        <a:p>
          <a:endParaRPr lang="fr-CA"/>
        </a:p>
      </dgm:t>
    </dgm:pt>
    <dgm:pt modelId="{9C3AA51C-B25D-46FF-8357-B11110991B56}" type="parTrans" cxnId="{701D2A92-580F-4830-99C2-FA10A24EBEC1}">
      <dgm:prSet/>
      <dgm:spPr/>
      <dgm:t>
        <a:bodyPr/>
        <a:lstStyle/>
        <a:p>
          <a:endParaRPr lang="fr-CA"/>
        </a:p>
      </dgm:t>
    </dgm:pt>
    <dgm:pt modelId="{C84D306A-638F-430F-9167-004390FD4FAC}" type="sibTrans" cxnId="{3C6C9C8F-F13C-46B2-A33D-D47AF3698B69}">
      <dgm:prSet/>
      <dgm:spPr/>
      <dgm:t>
        <a:bodyPr/>
        <a:lstStyle/>
        <a:p>
          <a:endParaRPr lang="fr-CA"/>
        </a:p>
      </dgm:t>
    </dgm:pt>
    <dgm:pt modelId="{A17C0AC3-EBE4-45C6-85E9-5875A79C37A0}" type="parTrans" cxnId="{3C6C9C8F-F13C-46B2-A33D-D47AF3698B69}">
      <dgm:prSet/>
      <dgm:spPr/>
      <dgm:t>
        <a:bodyPr/>
        <a:lstStyle/>
        <a:p>
          <a:endParaRPr lang="fr-CA"/>
        </a:p>
      </dgm:t>
    </dgm:pt>
    <dgm:pt modelId="{18E0FDC7-9D35-40C8-B432-5927E2ECE9DD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CA" sz="2000" dirty="0" smtClean="0"/>
            <a:t>Haute montagne</a:t>
          </a:r>
          <a:endParaRPr lang="fr-CA" sz="2000" dirty="0"/>
        </a:p>
      </dgm:t>
    </dgm:pt>
    <dgm:pt modelId="{CEF1FA00-31BD-4BAF-83B2-86315BFB08C2}" type="parTrans" cxnId="{D0C55043-0340-4E2E-82DF-A6ADD9281195}">
      <dgm:prSet/>
      <dgm:spPr/>
      <dgm:t>
        <a:bodyPr/>
        <a:lstStyle/>
        <a:p>
          <a:endParaRPr lang="fr-CA"/>
        </a:p>
      </dgm:t>
    </dgm:pt>
    <dgm:pt modelId="{32E6E4F9-1FA6-4D02-973C-2E7DF9EF1A17}" type="sibTrans" cxnId="{D0C55043-0340-4E2E-82DF-A6ADD9281195}">
      <dgm:prSet/>
      <dgm:spPr/>
      <dgm:t>
        <a:bodyPr/>
        <a:lstStyle/>
        <a:p>
          <a:endParaRPr lang="fr-CA"/>
        </a:p>
      </dgm:t>
    </dgm:pt>
    <dgm:pt modelId="{877052C9-CABF-4462-A40A-857C58BDE822}" type="pres">
      <dgm:prSet presAssocID="{A62B9723-B3C1-4D7B-89AA-92674BEC691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4CBB6DE7-C50F-4588-AE6A-0875D7F9F30A}" type="pres">
      <dgm:prSet presAssocID="{3A533CDE-D900-4A50-9FBC-3573BF412B74}" presName="comp" presStyleCnt="0"/>
      <dgm:spPr/>
    </dgm:pt>
    <dgm:pt modelId="{B507FC8B-B13E-4542-A6B4-5B3CC158F588}" type="pres">
      <dgm:prSet presAssocID="{3A533CDE-D900-4A50-9FBC-3573BF412B74}" presName="box" presStyleLbl="node1" presStyleIdx="0" presStyleCnt="2" custLinFactNeighborY="1050"/>
      <dgm:spPr/>
      <dgm:t>
        <a:bodyPr/>
        <a:lstStyle/>
        <a:p>
          <a:endParaRPr lang="fr-CA"/>
        </a:p>
      </dgm:t>
    </dgm:pt>
    <dgm:pt modelId="{70A174A3-FA15-4F12-8EA6-9F19091BAAC3}" type="pres">
      <dgm:prSet presAssocID="{3A533CDE-D900-4A50-9FBC-3573BF412B74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4290252-995E-47F1-9F70-D5EE049BFB18}" type="pres">
      <dgm:prSet presAssocID="{3A533CDE-D900-4A50-9FBC-3573BF412B74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8681BB4-58AB-45D3-B1B5-B7E7D6CC4CA2}" type="pres">
      <dgm:prSet presAssocID="{E2FCE888-534B-4709-A237-D93B86949B90}" presName="spacer" presStyleCnt="0"/>
      <dgm:spPr/>
    </dgm:pt>
    <dgm:pt modelId="{CF68266D-D9F7-41C9-B261-4C7A31EB08C5}" type="pres">
      <dgm:prSet presAssocID="{34CAAD18-0047-4A52-BB86-22F8C75CAF47}" presName="comp" presStyleCnt="0"/>
      <dgm:spPr/>
    </dgm:pt>
    <dgm:pt modelId="{900CE95C-330A-4DA3-8A11-83379D434C0F}" type="pres">
      <dgm:prSet presAssocID="{34CAAD18-0047-4A52-BB86-22F8C75CAF47}" presName="box" presStyleLbl="node1" presStyleIdx="1" presStyleCnt="2"/>
      <dgm:spPr/>
      <dgm:t>
        <a:bodyPr/>
        <a:lstStyle/>
        <a:p>
          <a:endParaRPr lang="fr-CA"/>
        </a:p>
      </dgm:t>
    </dgm:pt>
    <dgm:pt modelId="{C618E382-C2E5-42FE-AC40-829580E39F8A}" type="pres">
      <dgm:prSet presAssocID="{34CAAD18-0047-4A52-BB86-22F8C75CAF47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B11586A-0FF3-4A3A-BA9C-4FDAA40E7189}" type="pres">
      <dgm:prSet presAssocID="{34CAAD18-0047-4A52-BB86-22F8C75CAF47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7D29B359-26EE-430F-ABEC-2C2AF633538C}" type="presOf" srcId="{4DBDB391-9946-48F8-B540-11D8769A56BB}" destId="{B507FC8B-B13E-4542-A6B4-5B3CC158F588}" srcOrd="0" destOrd="2" presId="urn:microsoft.com/office/officeart/2005/8/layout/vList4"/>
    <dgm:cxn modelId="{D4F67AB8-3527-47D9-B4BA-04A496701F2F}" srcId="{34CAAD18-0047-4A52-BB86-22F8C75CAF47}" destId="{0245A362-F2A4-4816-B2D3-1DC689F65F27}" srcOrd="0" destOrd="0" parTransId="{38124D96-48DF-44A3-A526-C1677EDCDEC5}" sibTransId="{E59C66DB-E080-460E-9F35-6D22A88B8F70}"/>
    <dgm:cxn modelId="{F9C3FB3F-12BC-4923-BA16-E534256B3D99}" type="presOf" srcId="{A62B9723-B3C1-4D7B-89AA-92674BEC6911}" destId="{877052C9-CABF-4462-A40A-857C58BDE822}" srcOrd="0" destOrd="0" presId="urn:microsoft.com/office/officeart/2005/8/layout/vList4"/>
    <dgm:cxn modelId="{84616D2E-361D-4FBA-8D48-B056D46FC52E}" type="presOf" srcId="{0245A362-F2A4-4816-B2D3-1DC689F65F27}" destId="{900CE95C-330A-4DA3-8A11-83379D434C0F}" srcOrd="0" destOrd="1" presId="urn:microsoft.com/office/officeart/2005/8/layout/vList4"/>
    <dgm:cxn modelId="{4403F3DA-8A2C-481D-98C8-E388FCB8BA70}" srcId="{A62B9723-B3C1-4D7B-89AA-92674BEC6911}" destId="{3A533CDE-D900-4A50-9FBC-3573BF412B74}" srcOrd="0" destOrd="0" parTransId="{CB4C20D1-0918-4300-9C95-3316D9F0D63F}" sibTransId="{E2FCE888-534B-4709-A237-D93B86949B90}"/>
    <dgm:cxn modelId="{3C6C9C8F-F13C-46B2-A33D-D47AF3698B69}" srcId="{3A533CDE-D900-4A50-9FBC-3573BF412B74}" destId="{8AA62EDA-B59C-4E31-837E-B9ED83803861}" srcOrd="0" destOrd="0" parTransId="{A17C0AC3-EBE4-45C6-85E9-5875A79C37A0}" sibTransId="{C84D306A-638F-430F-9167-004390FD4FAC}"/>
    <dgm:cxn modelId="{5F911E1A-7CE8-475D-8AB3-9F710BACC113}" type="presOf" srcId="{18E0FDC7-9D35-40C8-B432-5927E2ECE9DD}" destId="{8B11586A-0FF3-4A3A-BA9C-4FDAA40E7189}" srcOrd="1" destOrd="2" presId="urn:microsoft.com/office/officeart/2005/8/layout/vList4"/>
    <dgm:cxn modelId="{A89A1856-89B8-4FC1-8622-526EB19C7DD8}" type="presOf" srcId="{8AA62EDA-B59C-4E31-837E-B9ED83803861}" destId="{B507FC8B-B13E-4542-A6B4-5B3CC158F588}" srcOrd="0" destOrd="1" presId="urn:microsoft.com/office/officeart/2005/8/layout/vList4"/>
    <dgm:cxn modelId="{564283DC-292C-4C39-BB3B-F74C4E5A7568}" srcId="{A62B9723-B3C1-4D7B-89AA-92674BEC6911}" destId="{34CAAD18-0047-4A52-BB86-22F8C75CAF47}" srcOrd="1" destOrd="0" parTransId="{629AE217-2DDB-4F57-AA6B-BF485424A705}" sibTransId="{EA9959B2-D9A4-42B3-91F3-CE20040A498D}"/>
    <dgm:cxn modelId="{1A430E70-C08A-4D8E-9ADA-27FDCADB29ED}" type="presOf" srcId="{8AA62EDA-B59C-4E31-837E-B9ED83803861}" destId="{F4290252-995E-47F1-9F70-D5EE049BFB18}" srcOrd="1" destOrd="1" presId="urn:microsoft.com/office/officeart/2005/8/layout/vList4"/>
    <dgm:cxn modelId="{37786992-7E26-4A17-888F-F494C43C763B}" type="presOf" srcId="{4DBDB391-9946-48F8-B540-11D8769A56BB}" destId="{F4290252-995E-47F1-9F70-D5EE049BFB18}" srcOrd="1" destOrd="2" presId="urn:microsoft.com/office/officeart/2005/8/layout/vList4"/>
    <dgm:cxn modelId="{D0C55043-0340-4E2E-82DF-A6ADD9281195}" srcId="{34CAAD18-0047-4A52-BB86-22F8C75CAF47}" destId="{18E0FDC7-9D35-40C8-B432-5927E2ECE9DD}" srcOrd="1" destOrd="0" parTransId="{CEF1FA00-31BD-4BAF-83B2-86315BFB08C2}" sibTransId="{32E6E4F9-1FA6-4D02-973C-2E7DF9EF1A17}"/>
    <dgm:cxn modelId="{701D2A92-580F-4830-99C2-FA10A24EBEC1}" srcId="{3A533CDE-D900-4A50-9FBC-3573BF412B74}" destId="{4DBDB391-9946-48F8-B540-11D8769A56BB}" srcOrd="1" destOrd="0" parTransId="{9C3AA51C-B25D-46FF-8357-B11110991B56}" sibTransId="{470385A0-53B5-4E61-9236-558D47C6BB7A}"/>
    <dgm:cxn modelId="{81504A07-C88E-42EA-AF86-D6B88729174C}" type="presOf" srcId="{0245A362-F2A4-4816-B2D3-1DC689F65F27}" destId="{8B11586A-0FF3-4A3A-BA9C-4FDAA40E7189}" srcOrd="1" destOrd="1" presId="urn:microsoft.com/office/officeart/2005/8/layout/vList4"/>
    <dgm:cxn modelId="{598DB4C6-D98B-4D9A-B8B3-959A982721D1}" type="presOf" srcId="{3A533CDE-D900-4A50-9FBC-3573BF412B74}" destId="{F4290252-995E-47F1-9F70-D5EE049BFB18}" srcOrd="1" destOrd="0" presId="urn:microsoft.com/office/officeart/2005/8/layout/vList4"/>
    <dgm:cxn modelId="{38AC4E52-13ED-4811-A538-7478FF7EEAE5}" type="presOf" srcId="{34CAAD18-0047-4A52-BB86-22F8C75CAF47}" destId="{900CE95C-330A-4DA3-8A11-83379D434C0F}" srcOrd="0" destOrd="0" presId="urn:microsoft.com/office/officeart/2005/8/layout/vList4"/>
    <dgm:cxn modelId="{6CDB7C31-7389-4E07-B9C8-773349C4C779}" type="presOf" srcId="{34CAAD18-0047-4A52-BB86-22F8C75CAF47}" destId="{8B11586A-0FF3-4A3A-BA9C-4FDAA40E7189}" srcOrd="1" destOrd="0" presId="urn:microsoft.com/office/officeart/2005/8/layout/vList4"/>
    <dgm:cxn modelId="{7E9758A9-DBC0-49E7-83D3-B71EC66F287D}" type="presOf" srcId="{3A533CDE-D900-4A50-9FBC-3573BF412B74}" destId="{B507FC8B-B13E-4542-A6B4-5B3CC158F588}" srcOrd="0" destOrd="0" presId="urn:microsoft.com/office/officeart/2005/8/layout/vList4"/>
    <dgm:cxn modelId="{600BC299-B3BC-41A9-AD72-1A68CAD1BED2}" type="presOf" srcId="{18E0FDC7-9D35-40C8-B432-5927E2ECE9DD}" destId="{900CE95C-330A-4DA3-8A11-83379D434C0F}" srcOrd="0" destOrd="2" presId="urn:microsoft.com/office/officeart/2005/8/layout/vList4"/>
    <dgm:cxn modelId="{B038076A-98B1-47F0-8505-FD5C5F7220EC}" type="presParOf" srcId="{877052C9-CABF-4462-A40A-857C58BDE822}" destId="{4CBB6DE7-C50F-4588-AE6A-0875D7F9F30A}" srcOrd="0" destOrd="0" presId="urn:microsoft.com/office/officeart/2005/8/layout/vList4"/>
    <dgm:cxn modelId="{EA42317C-8105-457E-B53B-8267CF315A78}" type="presParOf" srcId="{4CBB6DE7-C50F-4588-AE6A-0875D7F9F30A}" destId="{B507FC8B-B13E-4542-A6B4-5B3CC158F588}" srcOrd="0" destOrd="0" presId="urn:microsoft.com/office/officeart/2005/8/layout/vList4"/>
    <dgm:cxn modelId="{7F651324-2005-42DB-BE1E-8B39C253D713}" type="presParOf" srcId="{4CBB6DE7-C50F-4588-AE6A-0875D7F9F30A}" destId="{70A174A3-FA15-4F12-8EA6-9F19091BAAC3}" srcOrd="1" destOrd="0" presId="urn:microsoft.com/office/officeart/2005/8/layout/vList4"/>
    <dgm:cxn modelId="{B2A5FEE0-A017-4659-986C-AED0ADF30D85}" type="presParOf" srcId="{4CBB6DE7-C50F-4588-AE6A-0875D7F9F30A}" destId="{F4290252-995E-47F1-9F70-D5EE049BFB18}" srcOrd="2" destOrd="0" presId="urn:microsoft.com/office/officeart/2005/8/layout/vList4"/>
    <dgm:cxn modelId="{8EDB6F47-6406-40B3-A51F-FDF7D20C43D9}" type="presParOf" srcId="{877052C9-CABF-4462-A40A-857C58BDE822}" destId="{48681BB4-58AB-45D3-B1B5-B7E7D6CC4CA2}" srcOrd="1" destOrd="0" presId="urn:microsoft.com/office/officeart/2005/8/layout/vList4"/>
    <dgm:cxn modelId="{B6423423-02B1-4284-9C05-2CED822B5A4F}" type="presParOf" srcId="{877052C9-CABF-4462-A40A-857C58BDE822}" destId="{CF68266D-D9F7-41C9-B261-4C7A31EB08C5}" srcOrd="2" destOrd="0" presId="urn:microsoft.com/office/officeart/2005/8/layout/vList4"/>
    <dgm:cxn modelId="{BE4C5B09-5A04-48AB-B30A-C0F0BD871F76}" type="presParOf" srcId="{CF68266D-D9F7-41C9-B261-4C7A31EB08C5}" destId="{900CE95C-330A-4DA3-8A11-83379D434C0F}" srcOrd="0" destOrd="0" presId="urn:microsoft.com/office/officeart/2005/8/layout/vList4"/>
    <dgm:cxn modelId="{E7F3C569-8DF5-4F97-8F48-C9EBA192241C}" type="presParOf" srcId="{CF68266D-D9F7-41C9-B261-4C7A31EB08C5}" destId="{C618E382-C2E5-42FE-AC40-829580E39F8A}" srcOrd="1" destOrd="0" presId="urn:microsoft.com/office/officeart/2005/8/layout/vList4"/>
    <dgm:cxn modelId="{9379C825-0EFA-470D-BE3B-BE795972E8C9}" type="presParOf" srcId="{CF68266D-D9F7-41C9-B261-4C7A31EB08C5}" destId="{8B11586A-0FF3-4A3A-BA9C-4FDAA40E718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2B9723-B3C1-4D7B-89AA-92674BEC691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34CAAD18-0047-4A52-BB86-22F8C75CAF47}">
      <dgm:prSet phldrT="[Texte]"/>
      <dgm:spPr>
        <a:solidFill>
          <a:srgbClr val="C00000"/>
        </a:solidFill>
      </dgm:spPr>
      <dgm:t>
        <a:bodyPr/>
        <a:lstStyle/>
        <a:p>
          <a:r>
            <a:rPr lang="fr-CA" dirty="0" smtClean="0"/>
            <a:t>Plutôt que</a:t>
          </a:r>
          <a:endParaRPr lang="fr-CA" dirty="0"/>
        </a:p>
      </dgm:t>
    </dgm:pt>
    <dgm:pt modelId="{629AE217-2DDB-4F57-AA6B-BF485424A705}" type="parTrans" cxnId="{564283DC-292C-4C39-BB3B-F74C4E5A7568}">
      <dgm:prSet/>
      <dgm:spPr/>
      <dgm:t>
        <a:bodyPr/>
        <a:lstStyle/>
        <a:p>
          <a:endParaRPr lang="fr-CA"/>
        </a:p>
      </dgm:t>
    </dgm:pt>
    <dgm:pt modelId="{EA9959B2-D9A4-42B3-91F3-CE20040A498D}" type="sibTrans" cxnId="{564283DC-292C-4C39-BB3B-F74C4E5A7568}">
      <dgm:prSet/>
      <dgm:spPr/>
      <dgm:t>
        <a:bodyPr/>
        <a:lstStyle/>
        <a:p>
          <a:endParaRPr lang="fr-CA"/>
        </a:p>
      </dgm:t>
    </dgm:pt>
    <dgm:pt modelId="{4DBDB391-9946-48F8-B540-11D8769A56BB}">
      <dgm:prSet phldrT="[Texte]"/>
      <dgm:spPr>
        <a:solidFill>
          <a:srgbClr val="92D050"/>
        </a:solidFill>
      </dgm:spPr>
      <dgm:t>
        <a:bodyPr/>
        <a:lstStyle/>
        <a:p>
          <a:endParaRPr lang="fr-CA" dirty="0"/>
        </a:p>
      </dgm:t>
    </dgm:pt>
    <dgm:pt modelId="{8AA62EDA-B59C-4E31-837E-B9ED83803861}">
      <dgm:prSet phldrT="[Texte]"/>
      <dgm:spPr>
        <a:solidFill>
          <a:srgbClr val="92D050"/>
        </a:solidFill>
      </dgm:spPr>
      <dgm:t>
        <a:bodyPr/>
        <a:lstStyle/>
        <a:p>
          <a:r>
            <a:rPr lang="fr-CA" dirty="0" smtClean="0"/>
            <a:t>Concessionnaire automobile </a:t>
          </a:r>
          <a:r>
            <a:rPr lang="fr-CA" dirty="0" err="1" smtClean="0"/>
            <a:t>Pohénégamook</a:t>
          </a:r>
          <a:r>
            <a:rPr lang="fr-CA" dirty="0" smtClean="0"/>
            <a:t> </a:t>
          </a:r>
          <a:endParaRPr lang="fr-CA" dirty="0"/>
        </a:p>
      </dgm:t>
    </dgm:pt>
    <dgm:pt modelId="{3A533CDE-D900-4A50-9FBC-3573BF412B74}">
      <dgm:prSet phldrT="[Texte]"/>
      <dgm:spPr>
        <a:solidFill>
          <a:srgbClr val="92D050"/>
        </a:solidFill>
      </dgm:spPr>
      <dgm:t>
        <a:bodyPr/>
        <a:lstStyle/>
        <a:p>
          <a:r>
            <a:rPr lang="fr-CA" dirty="0" smtClean="0"/>
            <a:t>Écrivez</a:t>
          </a:r>
          <a:endParaRPr lang="fr-CA" dirty="0"/>
        </a:p>
      </dgm:t>
    </dgm:pt>
    <dgm:pt modelId="{E2FCE888-534B-4709-A237-D93B86949B90}" type="sibTrans" cxnId="{4403F3DA-8A2C-481D-98C8-E388FCB8BA70}">
      <dgm:prSet/>
      <dgm:spPr/>
      <dgm:t>
        <a:bodyPr/>
        <a:lstStyle/>
        <a:p>
          <a:endParaRPr lang="fr-CA"/>
        </a:p>
      </dgm:t>
    </dgm:pt>
    <dgm:pt modelId="{CB4C20D1-0918-4300-9C95-3316D9F0D63F}" type="parTrans" cxnId="{4403F3DA-8A2C-481D-98C8-E388FCB8BA70}">
      <dgm:prSet/>
      <dgm:spPr/>
      <dgm:t>
        <a:bodyPr/>
        <a:lstStyle/>
        <a:p>
          <a:endParaRPr lang="fr-CA"/>
        </a:p>
      </dgm:t>
    </dgm:pt>
    <dgm:pt modelId="{470385A0-53B5-4E61-9236-558D47C6BB7A}" type="sibTrans" cxnId="{701D2A92-580F-4830-99C2-FA10A24EBEC1}">
      <dgm:prSet/>
      <dgm:spPr/>
      <dgm:t>
        <a:bodyPr/>
        <a:lstStyle/>
        <a:p>
          <a:endParaRPr lang="fr-CA"/>
        </a:p>
      </dgm:t>
    </dgm:pt>
    <dgm:pt modelId="{9C3AA51C-B25D-46FF-8357-B11110991B56}" type="parTrans" cxnId="{701D2A92-580F-4830-99C2-FA10A24EBEC1}">
      <dgm:prSet/>
      <dgm:spPr/>
      <dgm:t>
        <a:bodyPr/>
        <a:lstStyle/>
        <a:p>
          <a:endParaRPr lang="fr-CA"/>
        </a:p>
      </dgm:t>
    </dgm:pt>
    <dgm:pt modelId="{C84D306A-638F-430F-9167-004390FD4FAC}" type="sibTrans" cxnId="{3C6C9C8F-F13C-46B2-A33D-D47AF3698B69}">
      <dgm:prSet/>
      <dgm:spPr/>
      <dgm:t>
        <a:bodyPr/>
        <a:lstStyle/>
        <a:p>
          <a:endParaRPr lang="fr-CA"/>
        </a:p>
      </dgm:t>
    </dgm:pt>
    <dgm:pt modelId="{A17C0AC3-EBE4-45C6-85E9-5875A79C37A0}" type="parTrans" cxnId="{3C6C9C8F-F13C-46B2-A33D-D47AF3698B69}">
      <dgm:prSet/>
      <dgm:spPr/>
      <dgm:t>
        <a:bodyPr/>
        <a:lstStyle/>
        <a:p>
          <a:endParaRPr lang="fr-CA"/>
        </a:p>
      </dgm:t>
    </dgm:pt>
    <dgm:pt modelId="{48EB9641-7FF3-4C41-B816-35BE67B488AA}">
      <dgm:prSet phldrT="[Texte]"/>
      <dgm:spPr>
        <a:solidFill>
          <a:srgbClr val="C00000"/>
        </a:solidFill>
      </dgm:spPr>
      <dgm:t>
        <a:bodyPr/>
        <a:lstStyle/>
        <a:p>
          <a:r>
            <a:rPr lang="fr-CA" dirty="0" smtClean="0"/>
            <a:t>Concessionnaire automobile</a:t>
          </a:r>
          <a:endParaRPr lang="fr-CA" dirty="0"/>
        </a:p>
      </dgm:t>
    </dgm:pt>
    <dgm:pt modelId="{59BF39E6-D0A3-4737-8241-43A6B877EB3B}" type="parTrans" cxnId="{EB400E17-1883-4A10-93AA-86DE15C0252B}">
      <dgm:prSet/>
      <dgm:spPr/>
      <dgm:t>
        <a:bodyPr/>
        <a:lstStyle/>
        <a:p>
          <a:endParaRPr lang="fr-CA"/>
        </a:p>
      </dgm:t>
    </dgm:pt>
    <dgm:pt modelId="{08107741-E3BA-4F67-9157-C034B7867F6E}" type="sibTrans" cxnId="{EB400E17-1883-4A10-93AA-86DE15C0252B}">
      <dgm:prSet/>
      <dgm:spPr/>
      <dgm:t>
        <a:bodyPr/>
        <a:lstStyle/>
        <a:p>
          <a:endParaRPr lang="fr-CA"/>
        </a:p>
      </dgm:t>
    </dgm:pt>
    <dgm:pt modelId="{877052C9-CABF-4462-A40A-857C58BDE822}" type="pres">
      <dgm:prSet presAssocID="{A62B9723-B3C1-4D7B-89AA-92674BEC691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4CBB6DE7-C50F-4588-AE6A-0875D7F9F30A}" type="pres">
      <dgm:prSet presAssocID="{3A533CDE-D900-4A50-9FBC-3573BF412B74}" presName="comp" presStyleCnt="0"/>
      <dgm:spPr/>
    </dgm:pt>
    <dgm:pt modelId="{B507FC8B-B13E-4542-A6B4-5B3CC158F588}" type="pres">
      <dgm:prSet presAssocID="{3A533CDE-D900-4A50-9FBC-3573BF412B74}" presName="box" presStyleLbl="node1" presStyleIdx="0" presStyleCnt="2" custLinFactNeighborY="1050"/>
      <dgm:spPr/>
      <dgm:t>
        <a:bodyPr/>
        <a:lstStyle/>
        <a:p>
          <a:endParaRPr lang="fr-CA"/>
        </a:p>
      </dgm:t>
    </dgm:pt>
    <dgm:pt modelId="{70A174A3-FA15-4F12-8EA6-9F19091BAAC3}" type="pres">
      <dgm:prSet presAssocID="{3A533CDE-D900-4A50-9FBC-3573BF412B74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4290252-995E-47F1-9F70-D5EE049BFB18}" type="pres">
      <dgm:prSet presAssocID="{3A533CDE-D900-4A50-9FBC-3573BF412B74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8681BB4-58AB-45D3-B1B5-B7E7D6CC4CA2}" type="pres">
      <dgm:prSet presAssocID="{E2FCE888-534B-4709-A237-D93B86949B90}" presName="spacer" presStyleCnt="0"/>
      <dgm:spPr/>
    </dgm:pt>
    <dgm:pt modelId="{CF68266D-D9F7-41C9-B261-4C7A31EB08C5}" type="pres">
      <dgm:prSet presAssocID="{34CAAD18-0047-4A52-BB86-22F8C75CAF47}" presName="comp" presStyleCnt="0"/>
      <dgm:spPr/>
    </dgm:pt>
    <dgm:pt modelId="{900CE95C-330A-4DA3-8A11-83379D434C0F}" type="pres">
      <dgm:prSet presAssocID="{34CAAD18-0047-4A52-BB86-22F8C75CAF47}" presName="box" presStyleLbl="node1" presStyleIdx="1" presStyleCnt="2"/>
      <dgm:spPr/>
      <dgm:t>
        <a:bodyPr/>
        <a:lstStyle/>
        <a:p>
          <a:endParaRPr lang="fr-CA"/>
        </a:p>
      </dgm:t>
    </dgm:pt>
    <dgm:pt modelId="{C618E382-C2E5-42FE-AC40-829580E39F8A}" type="pres">
      <dgm:prSet presAssocID="{34CAAD18-0047-4A52-BB86-22F8C75CAF47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B11586A-0FF3-4A3A-BA9C-4FDAA40E7189}" type="pres">
      <dgm:prSet presAssocID="{34CAAD18-0047-4A52-BB86-22F8C75CAF47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6B456352-4F7F-43AD-8A7E-200D791117F1}" type="presOf" srcId="{48EB9641-7FF3-4C41-B816-35BE67B488AA}" destId="{8B11586A-0FF3-4A3A-BA9C-4FDAA40E7189}" srcOrd="1" destOrd="1" presId="urn:microsoft.com/office/officeart/2005/8/layout/vList4"/>
    <dgm:cxn modelId="{4403F3DA-8A2C-481D-98C8-E388FCB8BA70}" srcId="{A62B9723-B3C1-4D7B-89AA-92674BEC6911}" destId="{3A533CDE-D900-4A50-9FBC-3573BF412B74}" srcOrd="0" destOrd="0" parTransId="{CB4C20D1-0918-4300-9C95-3316D9F0D63F}" sibTransId="{E2FCE888-534B-4709-A237-D93B86949B90}"/>
    <dgm:cxn modelId="{06C2C36F-F609-4C7D-9609-DD13186CB8DA}" type="presOf" srcId="{4DBDB391-9946-48F8-B540-11D8769A56BB}" destId="{F4290252-995E-47F1-9F70-D5EE049BFB18}" srcOrd="1" destOrd="2" presId="urn:microsoft.com/office/officeart/2005/8/layout/vList4"/>
    <dgm:cxn modelId="{4C87624E-AFF5-4A7B-BDAA-D7B79047C477}" type="presOf" srcId="{4DBDB391-9946-48F8-B540-11D8769A56BB}" destId="{B507FC8B-B13E-4542-A6B4-5B3CC158F588}" srcOrd="0" destOrd="2" presId="urn:microsoft.com/office/officeart/2005/8/layout/vList4"/>
    <dgm:cxn modelId="{3C6C9C8F-F13C-46B2-A33D-D47AF3698B69}" srcId="{3A533CDE-D900-4A50-9FBC-3573BF412B74}" destId="{8AA62EDA-B59C-4E31-837E-B9ED83803861}" srcOrd="0" destOrd="0" parTransId="{A17C0AC3-EBE4-45C6-85E9-5875A79C37A0}" sibTransId="{C84D306A-638F-430F-9167-004390FD4FAC}"/>
    <dgm:cxn modelId="{C46A3CFB-08C1-4321-8A77-32CA475B2CBF}" type="presOf" srcId="{3A533CDE-D900-4A50-9FBC-3573BF412B74}" destId="{F4290252-995E-47F1-9F70-D5EE049BFB18}" srcOrd="1" destOrd="0" presId="urn:microsoft.com/office/officeart/2005/8/layout/vList4"/>
    <dgm:cxn modelId="{564283DC-292C-4C39-BB3B-F74C4E5A7568}" srcId="{A62B9723-B3C1-4D7B-89AA-92674BEC6911}" destId="{34CAAD18-0047-4A52-BB86-22F8C75CAF47}" srcOrd="1" destOrd="0" parTransId="{629AE217-2DDB-4F57-AA6B-BF485424A705}" sibTransId="{EA9959B2-D9A4-42B3-91F3-CE20040A498D}"/>
    <dgm:cxn modelId="{7C7FDA6E-07B8-4B0E-8FFE-2C539A084673}" type="presOf" srcId="{34CAAD18-0047-4A52-BB86-22F8C75CAF47}" destId="{900CE95C-330A-4DA3-8A11-83379D434C0F}" srcOrd="0" destOrd="0" presId="urn:microsoft.com/office/officeart/2005/8/layout/vList4"/>
    <dgm:cxn modelId="{9BDC0377-93F2-4F1A-B9CC-65213E81888E}" type="presOf" srcId="{8AA62EDA-B59C-4E31-837E-B9ED83803861}" destId="{B507FC8B-B13E-4542-A6B4-5B3CC158F588}" srcOrd="0" destOrd="1" presId="urn:microsoft.com/office/officeart/2005/8/layout/vList4"/>
    <dgm:cxn modelId="{701D2A92-580F-4830-99C2-FA10A24EBEC1}" srcId="{3A533CDE-D900-4A50-9FBC-3573BF412B74}" destId="{4DBDB391-9946-48F8-B540-11D8769A56BB}" srcOrd="1" destOrd="0" parTransId="{9C3AA51C-B25D-46FF-8357-B11110991B56}" sibTransId="{470385A0-53B5-4E61-9236-558D47C6BB7A}"/>
    <dgm:cxn modelId="{D944A2EA-98A9-463B-BF40-7C7F14E49E8A}" type="presOf" srcId="{8AA62EDA-B59C-4E31-837E-B9ED83803861}" destId="{F4290252-995E-47F1-9F70-D5EE049BFB18}" srcOrd="1" destOrd="1" presId="urn:microsoft.com/office/officeart/2005/8/layout/vList4"/>
    <dgm:cxn modelId="{1F4C5C0D-C5DC-4055-88DE-F10B2C068BFA}" type="presOf" srcId="{3A533CDE-D900-4A50-9FBC-3573BF412B74}" destId="{B507FC8B-B13E-4542-A6B4-5B3CC158F588}" srcOrd="0" destOrd="0" presId="urn:microsoft.com/office/officeart/2005/8/layout/vList4"/>
    <dgm:cxn modelId="{97A7FDD1-093D-4B7F-AF1A-4E9112F1AA5E}" type="presOf" srcId="{A62B9723-B3C1-4D7B-89AA-92674BEC6911}" destId="{877052C9-CABF-4462-A40A-857C58BDE822}" srcOrd="0" destOrd="0" presId="urn:microsoft.com/office/officeart/2005/8/layout/vList4"/>
    <dgm:cxn modelId="{EB400E17-1883-4A10-93AA-86DE15C0252B}" srcId="{34CAAD18-0047-4A52-BB86-22F8C75CAF47}" destId="{48EB9641-7FF3-4C41-B816-35BE67B488AA}" srcOrd="0" destOrd="0" parTransId="{59BF39E6-D0A3-4737-8241-43A6B877EB3B}" sibTransId="{08107741-E3BA-4F67-9157-C034B7867F6E}"/>
    <dgm:cxn modelId="{198B0E1E-A8FB-4B86-91F5-4E812DDBB3CC}" type="presOf" srcId="{48EB9641-7FF3-4C41-B816-35BE67B488AA}" destId="{900CE95C-330A-4DA3-8A11-83379D434C0F}" srcOrd="0" destOrd="1" presId="urn:microsoft.com/office/officeart/2005/8/layout/vList4"/>
    <dgm:cxn modelId="{30685BA2-DF1B-43BB-9E98-5EA87946833D}" type="presOf" srcId="{34CAAD18-0047-4A52-BB86-22F8C75CAF47}" destId="{8B11586A-0FF3-4A3A-BA9C-4FDAA40E7189}" srcOrd="1" destOrd="0" presId="urn:microsoft.com/office/officeart/2005/8/layout/vList4"/>
    <dgm:cxn modelId="{3DABC4A9-D2AD-4507-907E-D79A9083DE9D}" type="presParOf" srcId="{877052C9-CABF-4462-A40A-857C58BDE822}" destId="{4CBB6DE7-C50F-4588-AE6A-0875D7F9F30A}" srcOrd="0" destOrd="0" presId="urn:microsoft.com/office/officeart/2005/8/layout/vList4"/>
    <dgm:cxn modelId="{65B1415C-7542-49C0-A409-FC77878EBB07}" type="presParOf" srcId="{4CBB6DE7-C50F-4588-AE6A-0875D7F9F30A}" destId="{B507FC8B-B13E-4542-A6B4-5B3CC158F588}" srcOrd="0" destOrd="0" presId="urn:microsoft.com/office/officeart/2005/8/layout/vList4"/>
    <dgm:cxn modelId="{F95474B0-6D6C-4EF9-966D-1E512954BCE2}" type="presParOf" srcId="{4CBB6DE7-C50F-4588-AE6A-0875D7F9F30A}" destId="{70A174A3-FA15-4F12-8EA6-9F19091BAAC3}" srcOrd="1" destOrd="0" presId="urn:microsoft.com/office/officeart/2005/8/layout/vList4"/>
    <dgm:cxn modelId="{126B31BB-F988-40AD-9EFB-44DDF099F3C5}" type="presParOf" srcId="{4CBB6DE7-C50F-4588-AE6A-0875D7F9F30A}" destId="{F4290252-995E-47F1-9F70-D5EE049BFB18}" srcOrd="2" destOrd="0" presId="urn:microsoft.com/office/officeart/2005/8/layout/vList4"/>
    <dgm:cxn modelId="{B8E84313-0F44-4AB1-9BD5-6F1918EE3FE0}" type="presParOf" srcId="{877052C9-CABF-4462-A40A-857C58BDE822}" destId="{48681BB4-58AB-45D3-B1B5-B7E7D6CC4CA2}" srcOrd="1" destOrd="0" presId="urn:microsoft.com/office/officeart/2005/8/layout/vList4"/>
    <dgm:cxn modelId="{40F42044-82F1-407F-BC79-24D5ECB4E436}" type="presParOf" srcId="{877052C9-CABF-4462-A40A-857C58BDE822}" destId="{CF68266D-D9F7-41C9-B261-4C7A31EB08C5}" srcOrd="2" destOrd="0" presId="urn:microsoft.com/office/officeart/2005/8/layout/vList4"/>
    <dgm:cxn modelId="{52B018AA-6423-4F1B-BBB6-F5EC4F5E8BB2}" type="presParOf" srcId="{CF68266D-D9F7-41C9-B261-4C7A31EB08C5}" destId="{900CE95C-330A-4DA3-8A11-83379D434C0F}" srcOrd="0" destOrd="0" presId="urn:microsoft.com/office/officeart/2005/8/layout/vList4"/>
    <dgm:cxn modelId="{2ADB7C1E-2561-40A9-81C9-7018C48C2F94}" type="presParOf" srcId="{CF68266D-D9F7-41C9-B261-4C7A31EB08C5}" destId="{C618E382-C2E5-42FE-AC40-829580E39F8A}" srcOrd="1" destOrd="0" presId="urn:microsoft.com/office/officeart/2005/8/layout/vList4"/>
    <dgm:cxn modelId="{5F0F6F04-12B3-4F77-B9C3-91CD9E4089A1}" type="presParOf" srcId="{CF68266D-D9F7-41C9-B261-4C7A31EB08C5}" destId="{8B11586A-0FF3-4A3A-BA9C-4FDAA40E718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07FC8B-B13E-4542-A6B4-5B3CC158F588}">
      <dsp:nvSpPr>
        <dsp:cNvPr id="0" name=""/>
        <dsp:cNvSpPr/>
      </dsp:nvSpPr>
      <dsp:spPr>
        <a:xfrm>
          <a:off x="0" y="17815"/>
          <a:ext cx="7929618" cy="169669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>
              <a:solidFill>
                <a:schemeClr val="bg1"/>
              </a:solidFill>
            </a:rPr>
            <a:t>Écrivez</a:t>
          </a:r>
          <a:endParaRPr lang="fr-CA" sz="26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>
              <a:solidFill>
                <a:schemeClr val="bg1"/>
              </a:solidFill>
            </a:rPr>
            <a:t>tourisme </a:t>
          </a:r>
          <a:r>
            <a:rPr lang="fr-CA" sz="2000" kern="1200" dirty="0" err="1" smtClean="0">
              <a:solidFill>
                <a:schemeClr val="bg1"/>
              </a:solidFill>
            </a:rPr>
            <a:t>gaspésie</a:t>
          </a:r>
          <a:endParaRPr lang="fr-CA" sz="2000" kern="1200" dirty="0">
            <a:solidFill>
              <a:schemeClr val="bg1"/>
            </a:solidFill>
          </a:endParaRPr>
        </a:p>
      </dsp:txBody>
      <dsp:txXfrm>
        <a:off x="1755593" y="17815"/>
        <a:ext cx="6174024" cy="1696697"/>
      </dsp:txXfrm>
    </dsp:sp>
    <dsp:sp modelId="{70A174A3-FA15-4F12-8EA6-9F19091BAAC3}">
      <dsp:nvSpPr>
        <dsp:cNvPr id="0" name=""/>
        <dsp:cNvSpPr/>
      </dsp:nvSpPr>
      <dsp:spPr>
        <a:xfrm>
          <a:off x="169669" y="169669"/>
          <a:ext cx="1585923" cy="135735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CE95C-330A-4DA3-8A11-83379D434C0F}">
      <dsp:nvSpPr>
        <dsp:cNvPr id="0" name=""/>
        <dsp:cNvSpPr/>
      </dsp:nvSpPr>
      <dsp:spPr>
        <a:xfrm>
          <a:off x="0" y="1866366"/>
          <a:ext cx="7929618" cy="169669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>
              <a:solidFill>
                <a:schemeClr val="bg1"/>
              </a:solidFill>
            </a:rPr>
            <a:t>Plutôt que</a:t>
          </a:r>
          <a:endParaRPr lang="fr-CA" sz="26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>
              <a:solidFill>
                <a:schemeClr val="bg1"/>
              </a:solidFill>
            </a:rPr>
            <a:t>tourisme et </a:t>
          </a:r>
          <a:r>
            <a:rPr lang="fr-CA" sz="2000" kern="1200" dirty="0" err="1" smtClean="0">
              <a:solidFill>
                <a:schemeClr val="bg1"/>
              </a:solidFill>
            </a:rPr>
            <a:t>gaspésie</a:t>
          </a:r>
          <a:endParaRPr lang="fr-CA" sz="20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>
              <a:solidFill>
                <a:schemeClr val="bg1"/>
              </a:solidFill>
            </a:rPr>
            <a:t>tourisme and </a:t>
          </a:r>
          <a:r>
            <a:rPr lang="fr-CA" sz="2000" kern="1200" dirty="0" err="1" smtClean="0">
              <a:solidFill>
                <a:schemeClr val="bg1"/>
              </a:solidFill>
            </a:rPr>
            <a:t>gaspésie</a:t>
          </a:r>
          <a:endParaRPr lang="fr-CA" sz="20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err="1" smtClean="0">
              <a:solidFill>
                <a:schemeClr val="bg1"/>
              </a:solidFill>
            </a:rPr>
            <a:t>Tourismegaspésie</a:t>
          </a:r>
          <a:endParaRPr lang="fr-CA" sz="2000" kern="1200" dirty="0">
            <a:solidFill>
              <a:schemeClr val="bg1"/>
            </a:solidFill>
          </a:endParaRPr>
        </a:p>
      </dsp:txBody>
      <dsp:txXfrm>
        <a:off x="1755593" y="1866366"/>
        <a:ext cx="6174024" cy="1696697"/>
      </dsp:txXfrm>
    </dsp:sp>
    <dsp:sp modelId="{C618E382-C2E5-42FE-AC40-829580E39F8A}">
      <dsp:nvSpPr>
        <dsp:cNvPr id="0" name=""/>
        <dsp:cNvSpPr/>
      </dsp:nvSpPr>
      <dsp:spPr>
        <a:xfrm>
          <a:off x="169669" y="2036036"/>
          <a:ext cx="1585923" cy="135735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07FC8B-B13E-4542-A6B4-5B3CC158F588}">
      <dsp:nvSpPr>
        <dsp:cNvPr id="0" name=""/>
        <dsp:cNvSpPr/>
      </dsp:nvSpPr>
      <dsp:spPr>
        <a:xfrm>
          <a:off x="0" y="13212"/>
          <a:ext cx="7929618" cy="125836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>
              <a:solidFill>
                <a:schemeClr val="bg1"/>
              </a:solidFill>
            </a:rPr>
            <a:t>Écrivez</a:t>
          </a:r>
          <a:endParaRPr lang="fr-CA" sz="26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>
              <a:solidFill>
                <a:schemeClr val="bg1"/>
              </a:solidFill>
            </a:rPr>
            <a:t>tourisme </a:t>
          </a:r>
          <a:r>
            <a:rPr lang="fr-CA" sz="2000" kern="1200" dirty="0" err="1" smtClean="0">
              <a:solidFill>
                <a:schemeClr val="bg1"/>
              </a:solidFill>
            </a:rPr>
            <a:t>gaspésie</a:t>
          </a:r>
          <a:endParaRPr lang="fr-CA" sz="2000" kern="1200" dirty="0">
            <a:solidFill>
              <a:schemeClr val="bg1"/>
            </a:solidFill>
          </a:endParaRPr>
        </a:p>
      </dsp:txBody>
      <dsp:txXfrm>
        <a:off x="1711759" y="13212"/>
        <a:ext cx="6217858" cy="1258362"/>
      </dsp:txXfrm>
    </dsp:sp>
    <dsp:sp modelId="{70A174A3-FA15-4F12-8EA6-9F19091BAAC3}">
      <dsp:nvSpPr>
        <dsp:cNvPr id="0" name=""/>
        <dsp:cNvSpPr/>
      </dsp:nvSpPr>
      <dsp:spPr>
        <a:xfrm>
          <a:off x="125836" y="125836"/>
          <a:ext cx="1585923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CE95C-330A-4DA3-8A11-83379D434C0F}">
      <dsp:nvSpPr>
        <dsp:cNvPr id="0" name=""/>
        <dsp:cNvSpPr/>
      </dsp:nvSpPr>
      <dsp:spPr>
        <a:xfrm>
          <a:off x="0" y="1384843"/>
          <a:ext cx="7929618" cy="1258362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>
              <a:solidFill>
                <a:schemeClr val="bg1"/>
              </a:solidFill>
            </a:rPr>
            <a:t>Plutôt que</a:t>
          </a:r>
          <a:endParaRPr lang="fr-CA" sz="26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err="1" smtClean="0">
              <a:solidFill>
                <a:schemeClr val="bg1"/>
              </a:solidFill>
            </a:rPr>
            <a:t>gaspésie</a:t>
          </a:r>
          <a:r>
            <a:rPr lang="fr-CA" sz="2000" kern="1200" dirty="0" smtClean="0">
              <a:solidFill>
                <a:schemeClr val="bg1"/>
              </a:solidFill>
            </a:rPr>
            <a:t> tourisme</a:t>
          </a:r>
          <a:endParaRPr lang="fr-CA" sz="2000" kern="1200" dirty="0">
            <a:solidFill>
              <a:schemeClr val="bg1"/>
            </a:solidFill>
          </a:endParaRPr>
        </a:p>
      </dsp:txBody>
      <dsp:txXfrm>
        <a:off x="1711759" y="1384843"/>
        <a:ext cx="6217858" cy="1258362"/>
      </dsp:txXfrm>
    </dsp:sp>
    <dsp:sp modelId="{C618E382-C2E5-42FE-AC40-829580E39F8A}">
      <dsp:nvSpPr>
        <dsp:cNvPr id="0" name=""/>
        <dsp:cNvSpPr/>
      </dsp:nvSpPr>
      <dsp:spPr>
        <a:xfrm>
          <a:off x="125836" y="1510034"/>
          <a:ext cx="1585923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07FC8B-B13E-4542-A6B4-5B3CC158F588}">
      <dsp:nvSpPr>
        <dsp:cNvPr id="0" name=""/>
        <dsp:cNvSpPr/>
      </dsp:nvSpPr>
      <dsp:spPr>
        <a:xfrm>
          <a:off x="0" y="13212"/>
          <a:ext cx="7929618" cy="125836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/>
            <a:t>Écrivez</a:t>
          </a:r>
          <a:endParaRPr lang="fr-C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/>
            <a:t>« Le seigneur des anneaux »</a:t>
          </a:r>
          <a:endParaRPr lang="fr-CA" sz="2000" kern="1200" dirty="0"/>
        </a:p>
      </dsp:txBody>
      <dsp:txXfrm>
        <a:off x="1711759" y="13212"/>
        <a:ext cx="6217858" cy="1258362"/>
      </dsp:txXfrm>
    </dsp:sp>
    <dsp:sp modelId="{70A174A3-FA15-4F12-8EA6-9F19091BAAC3}">
      <dsp:nvSpPr>
        <dsp:cNvPr id="0" name=""/>
        <dsp:cNvSpPr/>
      </dsp:nvSpPr>
      <dsp:spPr>
        <a:xfrm>
          <a:off x="125836" y="125836"/>
          <a:ext cx="1585923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CE95C-330A-4DA3-8A11-83379D434C0F}">
      <dsp:nvSpPr>
        <dsp:cNvPr id="0" name=""/>
        <dsp:cNvSpPr/>
      </dsp:nvSpPr>
      <dsp:spPr>
        <a:xfrm>
          <a:off x="0" y="1384198"/>
          <a:ext cx="7929618" cy="1258362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/>
            <a:t>Plutôt que </a:t>
          </a:r>
          <a:endParaRPr lang="fr-C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/>
            <a:t>Le seigneur des anneaux</a:t>
          </a:r>
          <a:endParaRPr lang="fr-CA" sz="2000" kern="1200" dirty="0"/>
        </a:p>
      </dsp:txBody>
      <dsp:txXfrm>
        <a:off x="1711759" y="1384198"/>
        <a:ext cx="6217858" cy="1258362"/>
      </dsp:txXfrm>
    </dsp:sp>
    <dsp:sp modelId="{C618E382-C2E5-42FE-AC40-829580E39F8A}">
      <dsp:nvSpPr>
        <dsp:cNvPr id="0" name=""/>
        <dsp:cNvSpPr/>
      </dsp:nvSpPr>
      <dsp:spPr>
        <a:xfrm>
          <a:off x="125836" y="1510034"/>
          <a:ext cx="1585923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07FC8B-B13E-4542-A6B4-5B3CC158F588}">
      <dsp:nvSpPr>
        <dsp:cNvPr id="0" name=""/>
        <dsp:cNvSpPr/>
      </dsp:nvSpPr>
      <dsp:spPr>
        <a:xfrm>
          <a:off x="0" y="0"/>
          <a:ext cx="7929618" cy="192694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/>
            <a:t>Écrivez</a:t>
          </a:r>
          <a:endParaRPr lang="fr-C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/>
            <a:t>Décoration de Noël</a:t>
          </a:r>
          <a:endParaRPr lang="fr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err="1" smtClean="0"/>
            <a:t>décoraTion</a:t>
          </a:r>
          <a:r>
            <a:rPr lang="fr-CA" sz="2000" kern="1200" dirty="0" smtClean="0"/>
            <a:t> De </a:t>
          </a:r>
          <a:r>
            <a:rPr lang="fr-CA" sz="2000" kern="1200" dirty="0" err="1" smtClean="0"/>
            <a:t>nOËL</a:t>
          </a:r>
          <a:endParaRPr lang="fr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/>
            <a:t>DÉCORATION DE NOËL</a:t>
          </a:r>
          <a:endParaRPr lang="fr-CA" sz="20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CA" sz="1900" kern="1200" dirty="0"/>
        </a:p>
      </dsp:txBody>
      <dsp:txXfrm>
        <a:off x="1778617" y="0"/>
        <a:ext cx="6151000" cy="1926942"/>
      </dsp:txXfrm>
    </dsp:sp>
    <dsp:sp modelId="{70A174A3-FA15-4F12-8EA6-9F19091BAAC3}">
      <dsp:nvSpPr>
        <dsp:cNvPr id="0" name=""/>
        <dsp:cNvSpPr/>
      </dsp:nvSpPr>
      <dsp:spPr>
        <a:xfrm>
          <a:off x="192694" y="192694"/>
          <a:ext cx="1585923" cy="154155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07FC8B-B13E-4542-A6B4-5B3CC158F588}">
      <dsp:nvSpPr>
        <dsp:cNvPr id="0" name=""/>
        <dsp:cNvSpPr/>
      </dsp:nvSpPr>
      <dsp:spPr>
        <a:xfrm>
          <a:off x="0" y="13212"/>
          <a:ext cx="7929618" cy="125836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/>
            <a:t>Écrivez</a:t>
          </a:r>
          <a:endParaRPr lang="fr-C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/>
            <a:t>« RDR-GX300» </a:t>
          </a:r>
          <a:r>
            <a:rPr lang="fr-CA" sz="2000" kern="1200" dirty="0" err="1" smtClean="0"/>
            <a:t>sony</a:t>
          </a:r>
          <a:endParaRPr lang="fr-CA" sz="2000" kern="1200" dirty="0"/>
        </a:p>
      </dsp:txBody>
      <dsp:txXfrm>
        <a:off x="1711759" y="13212"/>
        <a:ext cx="6217858" cy="1258362"/>
      </dsp:txXfrm>
    </dsp:sp>
    <dsp:sp modelId="{70A174A3-FA15-4F12-8EA6-9F19091BAAC3}">
      <dsp:nvSpPr>
        <dsp:cNvPr id="0" name=""/>
        <dsp:cNvSpPr/>
      </dsp:nvSpPr>
      <dsp:spPr>
        <a:xfrm>
          <a:off x="125836" y="125836"/>
          <a:ext cx="1585923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CE95C-330A-4DA3-8A11-83379D434C0F}">
      <dsp:nvSpPr>
        <dsp:cNvPr id="0" name=""/>
        <dsp:cNvSpPr/>
      </dsp:nvSpPr>
      <dsp:spPr>
        <a:xfrm>
          <a:off x="0" y="1384198"/>
          <a:ext cx="7929618" cy="1258362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400" kern="1200" dirty="0" smtClean="0"/>
            <a:t>Plutôt que </a:t>
          </a:r>
          <a:endParaRPr lang="fr-CA" sz="24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err="1" smtClean="0"/>
            <a:t>enregisteur</a:t>
          </a:r>
          <a:r>
            <a:rPr lang="fr-CA" sz="2000" kern="1200" dirty="0" smtClean="0"/>
            <a:t>  dvd</a:t>
          </a:r>
          <a:endParaRPr lang="fr-CA" sz="2000" kern="1200" dirty="0"/>
        </a:p>
      </dsp:txBody>
      <dsp:txXfrm>
        <a:off x="1711759" y="1384198"/>
        <a:ext cx="6217858" cy="1258362"/>
      </dsp:txXfrm>
    </dsp:sp>
    <dsp:sp modelId="{C618E382-C2E5-42FE-AC40-829580E39F8A}">
      <dsp:nvSpPr>
        <dsp:cNvPr id="0" name=""/>
        <dsp:cNvSpPr/>
      </dsp:nvSpPr>
      <dsp:spPr>
        <a:xfrm>
          <a:off x="125836" y="1510034"/>
          <a:ext cx="1585923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07FC8B-B13E-4542-A6B4-5B3CC158F588}">
      <dsp:nvSpPr>
        <dsp:cNvPr id="0" name=""/>
        <dsp:cNvSpPr/>
      </dsp:nvSpPr>
      <dsp:spPr>
        <a:xfrm>
          <a:off x="0" y="13212"/>
          <a:ext cx="8215370" cy="125836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/>
            <a:t>Écrivez</a:t>
          </a:r>
          <a:endParaRPr lang="fr-C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/>
            <a:t>montagne </a:t>
          </a:r>
          <a:r>
            <a:rPr lang="fr-CA" sz="2000" kern="1200" dirty="0" err="1" smtClean="0"/>
            <a:t>everest</a:t>
          </a:r>
          <a:r>
            <a:rPr lang="fr-CA" sz="2000" kern="1200" dirty="0" smtClean="0"/>
            <a:t> k2 sommet altitude</a:t>
          </a:r>
          <a:endParaRPr lang="fr-CA" sz="20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CA" sz="1900" kern="1200" dirty="0"/>
        </a:p>
      </dsp:txBody>
      <dsp:txXfrm>
        <a:off x="1768910" y="13212"/>
        <a:ext cx="6446459" cy="1258362"/>
      </dsp:txXfrm>
    </dsp:sp>
    <dsp:sp modelId="{70A174A3-FA15-4F12-8EA6-9F19091BAAC3}">
      <dsp:nvSpPr>
        <dsp:cNvPr id="0" name=""/>
        <dsp:cNvSpPr/>
      </dsp:nvSpPr>
      <dsp:spPr>
        <a:xfrm>
          <a:off x="125836" y="125836"/>
          <a:ext cx="1643074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CE95C-330A-4DA3-8A11-83379D434C0F}">
      <dsp:nvSpPr>
        <dsp:cNvPr id="0" name=""/>
        <dsp:cNvSpPr/>
      </dsp:nvSpPr>
      <dsp:spPr>
        <a:xfrm>
          <a:off x="0" y="1384198"/>
          <a:ext cx="8215370" cy="1258362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600" kern="1200" dirty="0" smtClean="0"/>
            <a:t>Plutôt que </a:t>
          </a:r>
          <a:endParaRPr lang="fr-CA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/>
            <a:t>Informations sur les plus hautes montagnes du monde</a:t>
          </a:r>
          <a:endParaRPr lang="fr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000" kern="1200" dirty="0" smtClean="0"/>
            <a:t>Haute montagne</a:t>
          </a:r>
          <a:endParaRPr lang="fr-CA" sz="2000" kern="1200" dirty="0"/>
        </a:p>
      </dsp:txBody>
      <dsp:txXfrm>
        <a:off x="1768910" y="1384198"/>
        <a:ext cx="6446459" cy="1258362"/>
      </dsp:txXfrm>
    </dsp:sp>
    <dsp:sp modelId="{C618E382-C2E5-42FE-AC40-829580E39F8A}">
      <dsp:nvSpPr>
        <dsp:cNvPr id="0" name=""/>
        <dsp:cNvSpPr/>
      </dsp:nvSpPr>
      <dsp:spPr>
        <a:xfrm>
          <a:off x="125836" y="1510034"/>
          <a:ext cx="1643074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07FC8B-B13E-4542-A6B4-5B3CC158F588}">
      <dsp:nvSpPr>
        <dsp:cNvPr id="0" name=""/>
        <dsp:cNvSpPr/>
      </dsp:nvSpPr>
      <dsp:spPr>
        <a:xfrm>
          <a:off x="0" y="13212"/>
          <a:ext cx="7929618" cy="125836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400" kern="1200" dirty="0" smtClean="0"/>
            <a:t>Écrivez</a:t>
          </a:r>
          <a:endParaRPr lang="fr-CA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1900" kern="1200" dirty="0" smtClean="0"/>
            <a:t>Concessionnaire automobile </a:t>
          </a:r>
          <a:r>
            <a:rPr lang="fr-CA" sz="1900" kern="1200" dirty="0" err="1" smtClean="0"/>
            <a:t>Pohénégamook</a:t>
          </a:r>
          <a:r>
            <a:rPr lang="fr-CA" sz="1900" kern="1200" dirty="0" smtClean="0"/>
            <a:t> </a:t>
          </a:r>
          <a:endParaRPr lang="fr-CA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CA" sz="1900" kern="1200" dirty="0"/>
        </a:p>
      </dsp:txBody>
      <dsp:txXfrm>
        <a:off x="1711759" y="13212"/>
        <a:ext cx="6217858" cy="1258362"/>
      </dsp:txXfrm>
    </dsp:sp>
    <dsp:sp modelId="{70A174A3-FA15-4F12-8EA6-9F19091BAAC3}">
      <dsp:nvSpPr>
        <dsp:cNvPr id="0" name=""/>
        <dsp:cNvSpPr/>
      </dsp:nvSpPr>
      <dsp:spPr>
        <a:xfrm>
          <a:off x="125836" y="125836"/>
          <a:ext cx="1585923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CE95C-330A-4DA3-8A11-83379D434C0F}">
      <dsp:nvSpPr>
        <dsp:cNvPr id="0" name=""/>
        <dsp:cNvSpPr/>
      </dsp:nvSpPr>
      <dsp:spPr>
        <a:xfrm>
          <a:off x="0" y="1384198"/>
          <a:ext cx="7929618" cy="1258362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400" kern="1200" dirty="0" smtClean="0"/>
            <a:t>Plutôt que</a:t>
          </a:r>
          <a:endParaRPr lang="fr-CA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1900" kern="1200" dirty="0" smtClean="0"/>
            <a:t>Concessionnaire automobile</a:t>
          </a:r>
          <a:endParaRPr lang="fr-CA" sz="1900" kern="1200" dirty="0"/>
        </a:p>
      </dsp:txBody>
      <dsp:txXfrm>
        <a:off x="1711759" y="1384198"/>
        <a:ext cx="6217858" cy="1258362"/>
      </dsp:txXfrm>
    </dsp:sp>
    <dsp:sp modelId="{C618E382-C2E5-42FE-AC40-829580E39F8A}">
      <dsp:nvSpPr>
        <dsp:cNvPr id="0" name=""/>
        <dsp:cNvSpPr/>
      </dsp:nvSpPr>
      <dsp:spPr>
        <a:xfrm>
          <a:off x="125836" y="1510034"/>
          <a:ext cx="1585923" cy="10066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71EFEA-0DE0-47CB-8649-DAC3B1577656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70D2AF-6E3A-4971-A108-B3E270DBAD0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D26611-D91F-44F0-9273-5A16355890FD}" type="datetimeFigureOut">
              <a:rPr lang="fr-FR" smtClean="0"/>
              <a:pPr/>
              <a:t>22/03/2010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4D725C-3410-450B-BB74-9AE501354469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ouineux.com/origina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-awareness.ca/francais/enseignants/toile_enseignants/toute_securite_enseignants/internet_recherche.cfm" TargetMode="External"/><Relationship Id="rId2" Type="http://schemas.openxmlformats.org/officeDocument/2006/relationships/hyperlink" Target="http://www.rechercheinternet.ca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ebsi.umontreal.ca/jetrouve/projet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Recherche efficace</a:t>
            </a:r>
            <a:br>
              <a:rPr lang="fr-CA" dirty="0" smtClean="0"/>
            </a:br>
            <a:r>
              <a:rPr lang="fr-CA" dirty="0" smtClean="0"/>
              <a:t>sur le web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Alexandre Gaudreau</a:t>
            </a:r>
          </a:p>
          <a:p>
            <a:r>
              <a:rPr lang="fr-CA" dirty="0" smtClean="0"/>
              <a:t>Avril 2009</a:t>
            </a:r>
            <a:endParaRPr lang="fr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Où chercher ?</a:t>
            </a:r>
            <a:endParaRPr lang="fr-CA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472" y="4429132"/>
            <a:ext cx="8001056" cy="1143008"/>
          </a:xfrm>
          <a:prstGeom prst="roundRect">
            <a:avLst>
              <a:gd name="adj" fmla="val 7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CA" dirty="0" smtClean="0"/>
              <a:t>Répertoire d’outils de recherche classés par catégorie</a:t>
            </a:r>
          </a:p>
          <a:p>
            <a:pPr algn="ctr"/>
            <a:r>
              <a:rPr lang="fr-CA" dirty="0" smtClean="0"/>
              <a:t> </a:t>
            </a:r>
            <a:endParaRPr lang="fr-CA" dirty="0" smtClean="0">
              <a:hlinkClick r:id="rId2"/>
            </a:endParaRPr>
          </a:p>
          <a:p>
            <a:pPr algn="ctr"/>
            <a:r>
              <a:rPr lang="fr-CA" dirty="0" smtClean="0">
                <a:hlinkClick r:id="rId2"/>
              </a:rPr>
              <a:t>http://fouineux.com/original</a:t>
            </a:r>
            <a:r>
              <a:rPr lang="fr-CA" dirty="0" smtClean="0"/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28596" y="1928802"/>
            <a:ext cx="76438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Tous les moteurs de recherche n’utilisent pas les mêmes techniques pour chercher  dans les page web. Par conséquent, ils ne donnent pas tous les mêmes résultats pour une même recherche.</a:t>
            </a:r>
          </a:p>
          <a:p>
            <a:endParaRPr lang="fr-CA" dirty="0" smtClean="0"/>
          </a:p>
          <a:p>
            <a:r>
              <a:rPr lang="fr-CA" dirty="0" smtClean="0"/>
              <a:t>Donc lorsque vous faites une recherche d’information, utilisez plusieurs outils de recherche.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mtClean="0"/>
              <a:t>Astuce 1: Seulement des espaces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928802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Lors d’une recherche, séparez tous les mots-clés par des espaces. </a:t>
            </a:r>
            <a:endParaRPr lang="fr-CA" dirty="0"/>
          </a:p>
        </p:txBody>
      </p:sp>
      <p:graphicFrame>
        <p:nvGraphicFramePr>
          <p:cNvPr id="8" name="Diagramme 7"/>
          <p:cNvGraphicFramePr/>
          <p:nvPr/>
        </p:nvGraphicFramePr>
        <p:xfrm>
          <a:off x="500034" y="3079776"/>
          <a:ext cx="7929618" cy="3563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500034" y="2428868"/>
            <a:ext cx="792961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Vous cherchez… 		…des informations sur le tourisme en Gaspésie</a:t>
            </a:r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Astuce 2: l’ordre naturel des mots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928802"/>
            <a:ext cx="76438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Placer les mots dans un </a:t>
            </a:r>
            <a:r>
              <a:rPr lang="fr-CA" b="1" dirty="0" smtClean="0"/>
              <a:t>ordre naturel augmente les chances d’obtenir des résultats pertinents</a:t>
            </a:r>
            <a:r>
              <a:rPr lang="fr-CA" dirty="0" smtClean="0"/>
              <a:t>. </a:t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Dans quel ordre les mots ont-ils </a:t>
            </a:r>
            <a:r>
              <a:rPr lang="fr-CA" b="1" dirty="0" smtClean="0"/>
              <a:t>le plus de chance d'apparaître</a:t>
            </a:r>
            <a:r>
              <a:rPr lang="fr-CA" dirty="0" smtClean="0"/>
              <a:t> dans les résultats?</a:t>
            </a:r>
            <a:endParaRPr lang="fr-CA" dirty="0"/>
          </a:p>
        </p:txBody>
      </p:sp>
      <p:graphicFrame>
        <p:nvGraphicFramePr>
          <p:cNvPr id="8" name="Diagramme 7"/>
          <p:cNvGraphicFramePr/>
          <p:nvPr/>
        </p:nvGraphicFramePr>
        <p:xfrm>
          <a:off x="500034" y="4000504"/>
          <a:ext cx="7929618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500034" y="3357562"/>
            <a:ext cx="792961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Vous cherchez… 		…des informations sur le tourisme en Gaspésie</a:t>
            </a:r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Astuce 3: Avec ou sans «  »?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928802"/>
            <a:ext cx="76438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Pour trouver une </a:t>
            </a:r>
            <a:r>
              <a:rPr lang="fr-CA" b="1" dirty="0" smtClean="0"/>
              <a:t>expression exacte</a:t>
            </a:r>
            <a:r>
              <a:rPr lang="fr-CA" dirty="0" smtClean="0"/>
              <a:t>, placez-la </a:t>
            </a:r>
            <a:r>
              <a:rPr lang="fr-CA" b="1" dirty="0" smtClean="0"/>
              <a:t>entre guillemets.</a:t>
            </a:r>
          </a:p>
          <a:p>
            <a:endParaRPr lang="fr-CA" b="1" dirty="0" smtClean="0"/>
          </a:p>
          <a:p>
            <a:r>
              <a:rPr lang="fr-CA" b="1" dirty="0" smtClean="0"/>
              <a:t>Avec les guillemets</a:t>
            </a:r>
            <a:r>
              <a:rPr lang="fr-CA" dirty="0" smtClean="0"/>
              <a:t>, l'expression sera traitée comme </a:t>
            </a:r>
            <a:r>
              <a:rPr lang="fr-CA" b="1" dirty="0" smtClean="0"/>
              <a:t>un mot unique. Sans les guillemets</a:t>
            </a:r>
            <a:r>
              <a:rPr lang="fr-CA" dirty="0" smtClean="0"/>
              <a:t>, Google cherchera </a:t>
            </a:r>
            <a:r>
              <a:rPr lang="fr-CA" b="1" dirty="0" smtClean="0"/>
              <a:t>tous les mots, n’importe où dans le texte.</a:t>
            </a:r>
            <a:endParaRPr lang="fr-CA" dirty="0"/>
          </a:p>
        </p:txBody>
      </p:sp>
      <p:graphicFrame>
        <p:nvGraphicFramePr>
          <p:cNvPr id="8" name="Diagramme 7"/>
          <p:cNvGraphicFramePr/>
          <p:nvPr/>
        </p:nvGraphicFramePr>
        <p:xfrm>
          <a:off x="500034" y="4000504"/>
          <a:ext cx="7929618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500034" y="3357562"/>
            <a:ext cx="792961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Vous cherchez… 		…des informations sur le seigneur des anneaux</a:t>
            </a:r>
            <a:endParaRPr lang="fr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Astuce 4: majuscules ou minuscules 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928802"/>
            <a:ext cx="76438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Dans Google, l’utilisation de </a:t>
            </a:r>
            <a:r>
              <a:rPr lang="fr-CA" b="1" dirty="0" smtClean="0"/>
              <a:t>majuscules</a:t>
            </a:r>
            <a:r>
              <a:rPr lang="fr-CA" dirty="0" smtClean="0"/>
              <a:t> n’a </a:t>
            </a:r>
            <a:r>
              <a:rPr lang="fr-CA" b="1" dirty="0" smtClean="0"/>
              <a:t>pas d’influence</a:t>
            </a:r>
            <a:r>
              <a:rPr lang="fr-CA" dirty="0" smtClean="0"/>
              <a:t> sur la recherche.  </a:t>
            </a:r>
            <a:r>
              <a:rPr lang="fr-CA" b="1" dirty="0" smtClean="0"/>
              <a:t>Utilisez les minuscules</a:t>
            </a:r>
            <a:r>
              <a:rPr lang="fr-CA" dirty="0" smtClean="0"/>
              <a:t>, même pour les noms propres. </a:t>
            </a:r>
          </a:p>
          <a:p>
            <a:endParaRPr lang="fr-CA" b="1" dirty="0" smtClean="0"/>
          </a:p>
          <a:p>
            <a:pPr algn="ctr"/>
            <a:r>
              <a:rPr lang="fr-CA" b="1" dirty="0" smtClean="0">
                <a:solidFill>
                  <a:srgbClr val="C00000"/>
                </a:solidFill>
              </a:rPr>
              <a:t>Attention</a:t>
            </a:r>
          </a:p>
          <a:p>
            <a:r>
              <a:rPr lang="fr-CA" b="1" dirty="0" smtClean="0"/>
              <a:t>Certains outils de recherche</a:t>
            </a:r>
            <a:r>
              <a:rPr lang="fr-CA" dirty="0" smtClean="0"/>
              <a:t> (</a:t>
            </a:r>
            <a:r>
              <a:rPr lang="fr-CA" b="1" dirty="0" smtClean="0"/>
              <a:t>MSN et Yahoo!, </a:t>
            </a:r>
            <a:r>
              <a:rPr lang="fr-CA" dirty="0" smtClean="0"/>
              <a:t>par exemple), </a:t>
            </a:r>
            <a:r>
              <a:rPr lang="fr-CA" b="1" dirty="0" smtClean="0"/>
              <a:t>sont sensibles aux majuscules et minuscules.</a:t>
            </a:r>
            <a:endParaRPr lang="fr-CA" dirty="0"/>
          </a:p>
        </p:txBody>
      </p:sp>
      <p:graphicFrame>
        <p:nvGraphicFramePr>
          <p:cNvPr id="8" name="Diagramme 7"/>
          <p:cNvGraphicFramePr/>
          <p:nvPr/>
        </p:nvGraphicFramePr>
        <p:xfrm>
          <a:off x="500034" y="4714884"/>
          <a:ext cx="7929618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500034" y="4000504"/>
            <a:ext cx="792961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Vous cherchez… 		…des informations sur les décorations de Noël</a:t>
            </a:r>
            <a:endParaRPr lang="fr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Astuce 5: de </a:t>
            </a:r>
            <a:r>
              <a:rPr lang="fr-CA" smtClean="0"/>
              <a:t>la précision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928802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Pour trouver une </a:t>
            </a:r>
            <a:r>
              <a:rPr lang="fr-CA" b="1" dirty="0" smtClean="0"/>
              <a:t>expression exacte</a:t>
            </a:r>
            <a:r>
              <a:rPr lang="fr-CA" dirty="0" smtClean="0"/>
              <a:t>, placez-la </a:t>
            </a:r>
            <a:r>
              <a:rPr lang="fr-CA" b="1" dirty="0" smtClean="0"/>
              <a:t>entre guillemets.</a:t>
            </a:r>
          </a:p>
          <a:p>
            <a:endParaRPr lang="fr-CA" b="1" dirty="0" smtClean="0"/>
          </a:p>
          <a:p>
            <a:r>
              <a:rPr lang="fr-CA" b="1" dirty="0" smtClean="0"/>
              <a:t>Soyez le plus précis possible.</a:t>
            </a:r>
            <a:endParaRPr lang="fr-CA" b="1" dirty="0" smtClean="0"/>
          </a:p>
        </p:txBody>
      </p:sp>
      <p:graphicFrame>
        <p:nvGraphicFramePr>
          <p:cNvPr id="8" name="Diagramme 7"/>
          <p:cNvGraphicFramePr/>
          <p:nvPr/>
        </p:nvGraphicFramePr>
        <p:xfrm>
          <a:off x="500034" y="4000504"/>
          <a:ext cx="7929618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500034" y="3357562"/>
            <a:ext cx="792961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Vous cherchez… 		 un enregistreur DVD Sony, modèle </a:t>
            </a:r>
            <a:r>
              <a:rPr lang="fr-CA" b="1" dirty="0" smtClean="0"/>
              <a:t>RDR-GX300</a:t>
            </a:r>
            <a:endParaRPr lang="fr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Astuce 6: entrez plusieurs mots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928802"/>
            <a:ext cx="76438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Si vous cherchez </a:t>
            </a:r>
            <a:r>
              <a:rPr lang="fr-CA" b="1" dirty="0" smtClean="0"/>
              <a:t>plusieurs textes à propos d’un même sujet</a:t>
            </a:r>
            <a:r>
              <a:rPr lang="fr-CA" dirty="0" smtClean="0"/>
              <a:t>: </a:t>
            </a:r>
          </a:p>
          <a:p>
            <a:pPr lvl="1"/>
            <a:r>
              <a:rPr lang="fr-CA" dirty="0" smtClean="0"/>
              <a:t>Entrez </a:t>
            </a:r>
            <a:r>
              <a:rPr lang="fr-CA" b="1" dirty="0" smtClean="0"/>
              <a:t>quelques mots précis</a:t>
            </a:r>
            <a:r>
              <a:rPr lang="fr-CA" dirty="0" smtClean="0"/>
              <a:t> qui, selon vous, feront </a:t>
            </a:r>
            <a:r>
              <a:rPr lang="fr-CA" b="1" dirty="0" smtClean="0"/>
              <a:t>partie des pages recherchées</a:t>
            </a:r>
            <a:endParaRPr lang="fr-CA" dirty="0" smtClean="0"/>
          </a:p>
          <a:p>
            <a:pPr lvl="1"/>
            <a:r>
              <a:rPr lang="fr-CA" b="1" dirty="0" smtClean="0"/>
              <a:t>N’entrez pas de phrases complètes ni de questions</a:t>
            </a:r>
            <a:r>
              <a:rPr lang="fr-CA" dirty="0" smtClean="0"/>
              <a:t>, à moins d’être certain qu’elles apparaîtront tel quel sur les pages recherchées</a:t>
            </a:r>
            <a:endParaRPr lang="fr-CA" dirty="0"/>
          </a:p>
        </p:txBody>
      </p:sp>
      <p:graphicFrame>
        <p:nvGraphicFramePr>
          <p:cNvPr id="8" name="Diagramme 7"/>
          <p:cNvGraphicFramePr/>
          <p:nvPr/>
        </p:nvGraphicFramePr>
        <p:xfrm>
          <a:off x="500034" y="4000504"/>
          <a:ext cx="8215370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500034" y="3357562"/>
            <a:ext cx="821537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Vous cherchez… 		…des informations sur les plus hautes montagnes.</a:t>
            </a:r>
            <a:endParaRPr lang="fr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Astuce 7: </a:t>
            </a:r>
            <a:r>
              <a:rPr lang="fr-CA" dirty="0" smtClean="0"/>
              <a:t>La géographie…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928802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Pour </a:t>
            </a:r>
            <a:r>
              <a:rPr lang="fr-CA" b="1" dirty="0" smtClean="0"/>
              <a:t>limiter géographiquement</a:t>
            </a:r>
            <a:r>
              <a:rPr lang="fr-CA" dirty="0" smtClean="0"/>
              <a:t> l’étendue des résultats, entrez dans votre recherche une </a:t>
            </a:r>
            <a:r>
              <a:rPr lang="fr-CA" b="1" dirty="0" smtClean="0"/>
              <a:t>information régionale</a:t>
            </a:r>
            <a:r>
              <a:rPr lang="fr-CA" dirty="0" smtClean="0"/>
              <a:t> qui fera assurément partie de la page que vous cherchez : un pays, une province, une ville, un code régional, le nom d’une rue, un code postal, etc. </a:t>
            </a:r>
            <a:endParaRPr lang="fr-CA" dirty="0"/>
          </a:p>
        </p:txBody>
      </p:sp>
      <p:graphicFrame>
        <p:nvGraphicFramePr>
          <p:cNvPr id="8" name="Diagramme 7"/>
          <p:cNvGraphicFramePr/>
          <p:nvPr/>
        </p:nvGraphicFramePr>
        <p:xfrm>
          <a:off x="500034" y="4000504"/>
          <a:ext cx="7929618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500034" y="3357562"/>
            <a:ext cx="800105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Vous cherchez… 		…un concessionnaire automobile à </a:t>
            </a:r>
            <a:r>
              <a:rPr lang="fr-CA" dirty="0" err="1" smtClean="0"/>
              <a:t>Pohénégamook</a:t>
            </a:r>
            <a:endParaRPr lang="fr-CA" dirty="0" smtClean="0"/>
          </a:p>
          <a:p>
            <a:pPr algn="ctr"/>
            <a:r>
              <a:rPr lang="fr-CA" dirty="0" smtClean="0"/>
              <a:t>.</a:t>
            </a:r>
            <a:endParaRPr lang="fr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Références</a:t>
            </a:r>
            <a:endParaRPr lang="fr-CA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472" y="2214554"/>
            <a:ext cx="7929618" cy="4143404"/>
          </a:xfrm>
          <a:prstGeom prst="roundRect">
            <a:avLst>
              <a:gd name="adj" fmla="val 7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CA" dirty="0" smtClean="0"/>
              <a:t>D’autres trucs et astuces</a:t>
            </a:r>
            <a:endParaRPr lang="fr-CA" dirty="0" smtClean="0">
              <a:hlinkClick r:id="rId2"/>
            </a:endParaRPr>
          </a:p>
          <a:p>
            <a:r>
              <a:rPr lang="fr-CA" dirty="0" smtClean="0">
                <a:hlinkClick r:id="rId2"/>
              </a:rPr>
              <a:t>http://www.rechercheinternet.ca/</a:t>
            </a:r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r>
              <a:rPr lang="fr-CA" dirty="0" smtClean="0"/>
              <a:t>Les principes de bases de la recherche sur internet</a:t>
            </a:r>
          </a:p>
          <a:p>
            <a:r>
              <a:rPr lang="fr-CA" dirty="0" smtClean="0">
                <a:hlinkClick r:id="rId3"/>
              </a:rPr>
              <a:t>http://www.media-awareness.ca/francais/enseignants/toile_enseignants/toute_securite_enseignants/internet_recherche.cfm</a:t>
            </a:r>
            <a:r>
              <a:rPr lang="fr-CA" dirty="0" smtClean="0"/>
              <a:t> </a:t>
            </a:r>
          </a:p>
          <a:p>
            <a:endParaRPr lang="fr-CA" dirty="0" smtClean="0"/>
          </a:p>
          <a:p>
            <a:r>
              <a:rPr lang="fr-CA" dirty="0" smtClean="0"/>
              <a:t>Les 6 étapes d’un projet de recherche d’information</a:t>
            </a:r>
          </a:p>
          <a:p>
            <a:r>
              <a:rPr lang="fr-CA" dirty="0" smtClean="0">
                <a:hlinkClick r:id="rId4"/>
              </a:rPr>
              <a:t>http://www.ebsi.umontreal.ca/jetrouve/projet/index.htm</a:t>
            </a:r>
            <a:r>
              <a:rPr lang="fr-CA" dirty="0" smtClean="0"/>
              <a:t> 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r>
              <a:rPr lang="fr-C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 - &amp;quot;Recherche efficace&amp;#x0D;&amp;#x0A;sur le web&amp;quot;&quot;/&gt;&lt;property id=&quot;20307&quot; value=&quot;256&quot;/&gt;&lt;/object&gt;&lt;object type=&quot;3&quot; unique_id=&quot;10005&quot;&gt;&lt;property id=&quot;20148&quot; value=&quot;5&quot;/&gt;&lt;property id=&quot;20300&quot; value=&quot;Diapositive 2 - &amp;quot;Astuce 1: Seulement des espaces&amp;quot;&quot;/&gt;&lt;property id=&quot;20307&quot; value=&quot;264&quot;/&gt;&lt;/object&gt;&lt;object type=&quot;3&quot; unique_id=&quot;10006&quot;&gt;&lt;property id=&quot;20148&quot; value=&quot;5&quot;/&gt;&lt;property id=&quot;20300&quot; value=&quot;Diapositive 3 - &amp;quot;Astuce 2: l’ordre naturel des mots&amp;quot;&quot;/&gt;&lt;property id=&quot;20307&quot; value=&quot;257&quot;/&gt;&lt;/object&gt;&lt;object type=&quot;3&quot; unique_id=&quot;10007&quot;&gt;&lt;property id=&quot;20148&quot; value=&quot;5&quot;/&gt;&lt;property id=&quot;20300&quot; value=&quot;Diapositive 4 - &amp;quot;Astuce 3: Avec ou sans «  »?&amp;quot;&quot;/&gt;&lt;property id=&quot;20307&quot; value=&quot;267&quot;/&gt;&lt;/object&gt;&lt;object type=&quot;3&quot; unique_id=&quot;10008&quot;&gt;&lt;property id=&quot;20148&quot; value=&quot;5&quot;/&gt;&lt;property id=&quot;20300&quot; value=&quot;Diapositive 5 - &amp;quot;Astuce 4: majuscules ou minuscules &amp;quot;&quot;/&gt;&lt;property id=&quot;20307&quot; value=&quot;268&quot;/&gt;&lt;/object&gt;&lt;object type=&quot;3&quot; unique_id=&quot;10009&quot;&gt;&lt;property id=&quot;20148&quot; value=&quot;5&quot;/&gt;&lt;property id=&quot;20300&quot; value=&quot;Diapositive 6 - &amp;quot;Astuce 5: de la précision&amp;quot;&quot;/&gt;&lt;property id=&quot;20307&quot; value=&quot;270&quot;/&gt;&lt;/object&gt;&lt;object type=&quot;3&quot; unique_id=&quot;10010&quot;&gt;&lt;property id=&quot;20148&quot; value=&quot;5&quot;/&gt;&lt;property id=&quot;20300&quot; value=&quot;Diapositive 7 - &amp;quot;Astuce 6: entrez plusieurs mots&amp;quot;&quot;/&gt;&lt;property id=&quot;20307&quot; value=&quot;269&quot;/&gt;&lt;/object&gt;&lt;object type=&quot;3&quot; unique_id=&quot;10011&quot;&gt;&lt;property id=&quot;20148&quot; value=&quot;5&quot;/&gt;&lt;property id=&quot;20300&quot; value=&quot;Diapositive 8 - &amp;quot;Astuce 7: La géographie…&amp;quot;&quot;/&gt;&lt;property id=&quot;20307&quot; value=&quot;271&quot;/&gt;&lt;/object&gt;&lt;object type=&quot;3&quot; unique_id=&quot;10012&quot;&gt;&lt;property id=&quot;20148&quot; value=&quot;5&quot;/&gt;&lt;property id=&quot;20300&quot; value=&quot;Diapositive 9 - &amp;quot;Références&amp;quot;&quot;/&gt;&lt;property id=&quot;20307&quot; value=&quot;272&quot;/&gt;&lt;/object&gt;&lt;object type=&quot;3&quot; unique_id=&quot;10013&quot;&gt;&lt;property id=&quot;20148&quot; value=&quot;5&quot;/&gt;&lt;property id=&quot;20300&quot; value=&quot;Diapositive 10 - &amp;quot;Où chercher ?&amp;quot;&quot;/&gt;&lt;property id=&quot;20307&quot; value=&quot;27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</TotalTime>
  <Words>453</Words>
  <Application>Microsoft Office PowerPoint</Application>
  <PresentationFormat>Affichage à l'écran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Recherche efficace sur le web</vt:lpstr>
      <vt:lpstr>Astuce 1: Seulement des espaces</vt:lpstr>
      <vt:lpstr>Astuce 2: l’ordre naturel des mots</vt:lpstr>
      <vt:lpstr>Astuce 3: Avec ou sans «  »?</vt:lpstr>
      <vt:lpstr>Astuce 4: majuscules ou minuscules </vt:lpstr>
      <vt:lpstr>Astuce 5: de la précision</vt:lpstr>
      <vt:lpstr>Astuce 6: entrez plusieurs mots</vt:lpstr>
      <vt:lpstr>Astuce 7: La géographie…</vt:lpstr>
      <vt:lpstr>Références</vt:lpstr>
      <vt:lpstr>Où chercher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Recherche efficace sur le web</dc:title>
  <dc:creator>utilisateur</dc:creator>
  <cp:lastModifiedBy>Alexandre Gaudreau</cp:lastModifiedBy>
  <cp:revision>28</cp:revision>
  <dcterms:created xsi:type="dcterms:W3CDTF">2009-04-16T19:16:15Z</dcterms:created>
  <dcterms:modified xsi:type="dcterms:W3CDTF">2010-03-22T15:56:34Z</dcterms:modified>
</cp:coreProperties>
</file>