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70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328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028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549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588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43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078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536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154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81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9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24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F500-E292-41BD-A9D9-25F27FA5805B}" type="datetimeFigureOut">
              <a:rPr lang="fr-CA" smtClean="0"/>
              <a:t>2015-02-24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A879-00F1-40EC-9ED9-CC15E773B9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32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9" y="205171"/>
            <a:ext cx="8530197" cy="51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5812" cy="6536859"/>
          </a:xfrm>
        </p:spPr>
      </p:pic>
    </p:spTree>
    <p:extLst>
      <p:ext uri="{BB962C8B-B14F-4D97-AF65-F5344CB8AC3E}">
        <p14:creationId xmlns:p14="http://schemas.microsoft.com/office/powerpoint/2010/main" val="101166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145834"/>
            <a:ext cx="8626630" cy="6019470"/>
          </a:xfrm>
        </p:spPr>
      </p:pic>
    </p:spTree>
    <p:extLst>
      <p:ext uri="{BB962C8B-B14F-4D97-AF65-F5344CB8AC3E}">
        <p14:creationId xmlns:p14="http://schemas.microsoft.com/office/powerpoint/2010/main" val="183029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24935" cy="5950777"/>
          </a:xfrm>
        </p:spPr>
      </p:pic>
    </p:spTree>
    <p:extLst>
      <p:ext uri="{BB962C8B-B14F-4D97-AF65-F5344CB8AC3E}">
        <p14:creationId xmlns:p14="http://schemas.microsoft.com/office/powerpoint/2010/main" val="15174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8" t="27149" r="17900" b="11165"/>
          <a:stretch/>
        </p:blipFill>
        <p:spPr bwMode="auto">
          <a:xfrm>
            <a:off x="827584" y="260648"/>
            <a:ext cx="7416824" cy="61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610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technicien</dc:creator>
  <cp:lastModifiedBy>technicien</cp:lastModifiedBy>
  <cp:revision>1</cp:revision>
  <dcterms:created xsi:type="dcterms:W3CDTF">2015-02-24T20:16:43Z</dcterms:created>
  <dcterms:modified xsi:type="dcterms:W3CDTF">2015-02-24T20:19:11Z</dcterms:modified>
</cp:coreProperties>
</file>