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60" r:id="rId4"/>
    <p:sldId id="259" r:id="rId5"/>
    <p:sldId id="257" r:id="rId6"/>
    <p:sldId id="258" r:id="rId7"/>
    <p:sldId id="261" r:id="rId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5" d="100"/>
          <a:sy n="35" d="100"/>
        </p:scale>
        <p:origin x="-16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66A3DC-E34F-0C48-962B-9AC1DB8049BD}" type="doc">
      <dgm:prSet loTypeId="urn:microsoft.com/office/officeart/2005/8/layout/cycle4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9959830-55AE-E34D-88AC-1FFF32D551C5}">
      <dgm:prSet phldrT="[Texte]" custT="1"/>
      <dgm:spPr/>
      <dgm:t>
        <a:bodyPr/>
        <a:lstStyle/>
        <a:p>
          <a:r>
            <a:rPr lang="fr-FR" sz="1600" b="1" dirty="0" smtClean="0"/>
            <a:t>Personnelle</a:t>
          </a:r>
          <a:endParaRPr lang="fr-FR" sz="1600" b="1" dirty="0"/>
        </a:p>
      </dgm:t>
    </dgm:pt>
    <dgm:pt modelId="{DD294D23-9192-2D48-B4E8-F8927F960008}" type="parTrans" cxnId="{CD68B57F-50EE-4446-9A54-5C45154D04C6}">
      <dgm:prSet/>
      <dgm:spPr/>
      <dgm:t>
        <a:bodyPr/>
        <a:lstStyle/>
        <a:p>
          <a:endParaRPr lang="fr-FR"/>
        </a:p>
      </dgm:t>
    </dgm:pt>
    <dgm:pt modelId="{814B326F-6D4C-B14A-A21D-B5E69D0CE0AE}" type="sibTrans" cxnId="{CD68B57F-50EE-4446-9A54-5C45154D04C6}">
      <dgm:prSet/>
      <dgm:spPr/>
      <dgm:t>
        <a:bodyPr/>
        <a:lstStyle/>
        <a:p>
          <a:endParaRPr lang="fr-FR"/>
        </a:p>
      </dgm:t>
    </dgm:pt>
    <dgm:pt modelId="{99A67BBD-D8D2-8741-AE6F-7964F3D80612}">
      <dgm:prSet phldrT="[Texte]"/>
      <dgm:spPr/>
      <dgm:t>
        <a:bodyPr/>
        <a:lstStyle/>
        <a:p>
          <a:r>
            <a:rPr lang="fr-FR" dirty="0" smtClean="0"/>
            <a:t>Identité de lecteur</a:t>
          </a:r>
          <a:endParaRPr lang="fr-FR" dirty="0"/>
        </a:p>
      </dgm:t>
    </dgm:pt>
    <dgm:pt modelId="{5FE9AC0E-8F7D-FB40-955F-1123187E7BF9}" type="parTrans" cxnId="{60FAE1B4-5D30-3A47-AC59-7042F47FA781}">
      <dgm:prSet/>
      <dgm:spPr/>
      <dgm:t>
        <a:bodyPr/>
        <a:lstStyle/>
        <a:p>
          <a:endParaRPr lang="fr-FR"/>
        </a:p>
      </dgm:t>
    </dgm:pt>
    <dgm:pt modelId="{23D24D92-9F0E-3347-9457-67B35E58B9D2}" type="sibTrans" cxnId="{60FAE1B4-5D30-3A47-AC59-7042F47FA781}">
      <dgm:prSet/>
      <dgm:spPr/>
      <dgm:t>
        <a:bodyPr/>
        <a:lstStyle/>
        <a:p>
          <a:endParaRPr lang="fr-FR"/>
        </a:p>
      </dgm:t>
    </dgm:pt>
    <dgm:pt modelId="{8FAC8ADD-5C62-FE43-9FBB-313A719AD15D}">
      <dgm:prSet phldrT="[Texte]" custT="1"/>
      <dgm:spPr/>
      <dgm:t>
        <a:bodyPr/>
        <a:lstStyle/>
        <a:p>
          <a:r>
            <a:rPr lang="fr-FR" sz="2000" b="1" dirty="0" smtClean="0"/>
            <a:t>Cognitive</a:t>
          </a:r>
          <a:endParaRPr lang="fr-FR" sz="2000" b="1" dirty="0"/>
        </a:p>
      </dgm:t>
    </dgm:pt>
    <dgm:pt modelId="{5DD9E5D9-4697-1841-B24D-84AA6D942A0E}" type="parTrans" cxnId="{770F08AD-961C-AD40-B12D-72560604979F}">
      <dgm:prSet/>
      <dgm:spPr/>
      <dgm:t>
        <a:bodyPr/>
        <a:lstStyle/>
        <a:p>
          <a:endParaRPr lang="fr-FR"/>
        </a:p>
      </dgm:t>
    </dgm:pt>
    <dgm:pt modelId="{D874A000-494E-5D46-A1F5-8D007364A304}" type="sibTrans" cxnId="{770F08AD-961C-AD40-B12D-72560604979F}">
      <dgm:prSet/>
      <dgm:spPr/>
      <dgm:t>
        <a:bodyPr/>
        <a:lstStyle/>
        <a:p>
          <a:endParaRPr lang="fr-FR"/>
        </a:p>
      </dgm:t>
    </dgm:pt>
    <dgm:pt modelId="{722878F3-EE3C-DB40-9402-5FA6A859B4E0}">
      <dgm:prSet phldrT="[Texte]"/>
      <dgm:spPr/>
      <dgm:t>
        <a:bodyPr/>
        <a:lstStyle/>
        <a:p>
          <a:pPr algn="r"/>
          <a:r>
            <a:rPr lang="fr-FR" dirty="0" smtClean="0"/>
            <a:t>Stratégies de compréhension</a:t>
          </a:r>
          <a:endParaRPr lang="fr-FR" dirty="0"/>
        </a:p>
      </dgm:t>
    </dgm:pt>
    <dgm:pt modelId="{CA90A680-0FE4-E247-831A-B18E931F5855}" type="parTrans" cxnId="{894273BF-1DD9-D243-9A5F-BEEF2EB2A8EA}">
      <dgm:prSet/>
      <dgm:spPr/>
      <dgm:t>
        <a:bodyPr/>
        <a:lstStyle/>
        <a:p>
          <a:endParaRPr lang="fr-FR"/>
        </a:p>
      </dgm:t>
    </dgm:pt>
    <dgm:pt modelId="{397CBEAE-606C-ED49-A83D-ACB7D717D9B1}" type="sibTrans" cxnId="{894273BF-1DD9-D243-9A5F-BEEF2EB2A8EA}">
      <dgm:prSet/>
      <dgm:spPr/>
      <dgm:t>
        <a:bodyPr/>
        <a:lstStyle/>
        <a:p>
          <a:endParaRPr lang="fr-FR"/>
        </a:p>
      </dgm:t>
    </dgm:pt>
    <dgm:pt modelId="{40D7B7BD-FC93-164E-80AD-045562D46D0F}">
      <dgm:prSet phldrT="[Texte]" custT="1"/>
      <dgm:spPr/>
      <dgm:t>
        <a:bodyPr/>
        <a:lstStyle/>
        <a:p>
          <a:r>
            <a:rPr lang="fr-FR" sz="2000" b="1" dirty="0" smtClean="0"/>
            <a:t>Sociale</a:t>
          </a:r>
          <a:endParaRPr lang="fr-FR" sz="2000" b="1" dirty="0"/>
        </a:p>
      </dgm:t>
    </dgm:pt>
    <dgm:pt modelId="{4934D579-BB01-3D48-9A0D-E78E62860B68}" type="parTrans" cxnId="{468FA960-D6BD-7745-9C81-D109D5B1EB3A}">
      <dgm:prSet/>
      <dgm:spPr/>
      <dgm:t>
        <a:bodyPr/>
        <a:lstStyle/>
        <a:p>
          <a:endParaRPr lang="fr-FR"/>
        </a:p>
      </dgm:t>
    </dgm:pt>
    <dgm:pt modelId="{14C961C1-C3E1-5442-865C-54983F078E6B}" type="sibTrans" cxnId="{468FA960-D6BD-7745-9C81-D109D5B1EB3A}">
      <dgm:prSet/>
      <dgm:spPr/>
      <dgm:t>
        <a:bodyPr/>
        <a:lstStyle/>
        <a:p>
          <a:endParaRPr lang="fr-FR"/>
        </a:p>
      </dgm:t>
    </dgm:pt>
    <dgm:pt modelId="{29EA26B5-DFB6-F64F-811A-48CF8D51486A}">
      <dgm:prSet phldrT="[Texte]"/>
      <dgm:spPr/>
      <dgm:t>
        <a:bodyPr/>
        <a:lstStyle/>
        <a:p>
          <a:pPr algn="r"/>
          <a:r>
            <a:rPr lang="fr-FR" dirty="0" smtClean="0"/>
            <a:t>Échanges dans    un climat de confiance</a:t>
          </a:r>
          <a:endParaRPr lang="fr-FR" dirty="0"/>
        </a:p>
      </dgm:t>
    </dgm:pt>
    <dgm:pt modelId="{55A15AA8-9BC6-E04C-8A90-F1F0B29093C8}" type="parTrans" cxnId="{3AF4FF11-8CC6-284F-8885-838F92970C2D}">
      <dgm:prSet/>
      <dgm:spPr/>
      <dgm:t>
        <a:bodyPr/>
        <a:lstStyle/>
        <a:p>
          <a:endParaRPr lang="fr-FR"/>
        </a:p>
      </dgm:t>
    </dgm:pt>
    <dgm:pt modelId="{105E5501-3943-844B-8753-A65783842D9B}" type="sibTrans" cxnId="{3AF4FF11-8CC6-284F-8885-838F92970C2D}">
      <dgm:prSet/>
      <dgm:spPr/>
      <dgm:t>
        <a:bodyPr/>
        <a:lstStyle/>
        <a:p>
          <a:endParaRPr lang="fr-FR"/>
        </a:p>
      </dgm:t>
    </dgm:pt>
    <dgm:pt modelId="{CF03BB5E-658F-C44B-82BE-AF868CC7C87E}">
      <dgm:prSet phldrT="[Texte]" custT="1"/>
      <dgm:spPr/>
      <dgm:t>
        <a:bodyPr/>
        <a:lstStyle/>
        <a:p>
          <a:r>
            <a:rPr lang="fr-FR" sz="1600" b="1" dirty="0" smtClean="0"/>
            <a:t>Constructive</a:t>
          </a:r>
          <a:endParaRPr lang="fr-FR" sz="1600" b="1" dirty="0"/>
        </a:p>
      </dgm:t>
    </dgm:pt>
    <dgm:pt modelId="{62B035E0-2B04-CE46-ABE2-532F18981913}" type="parTrans" cxnId="{853CF108-D7CB-C640-B13D-257D9816F160}">
      <dgm:prSet/>
      <dgm:spPr/>
      <dgm:t>
        <a:bodyPr/>
        <a:lstStyle/>
        <a:p>
          <a:endParaRPr lang="fr-FR"/>
        </a:p>
      </dgm:t>
    </dgm:pt>
    <dgm:pt modelId="{4EB1711E-91C6-AE40-85FB-E748A8AE9347}" type="sibTrans" cxnId="{853CF108-D7CB-C640-B13D-257D9816F160}">
      <dgm:prSet/>
      <dgm:spPr/>
      <dgm:t>
        <a:bodyPr/>
        <a:lstStyle/>
        <a:p>
          <a:endParaRPr lang="fr-FR"/>
        </a:p>
      </dgm:t>
    </dgm:pt>
    <dgm:pt modelId="{547A6AF4-59F1-B747-BA30-B0C1962F599C}">
      <dgm:prSet phldrT="[Texte]"/>
      <dgm:spPr/>
      <dgm:t>
        <a:bodyPr/>
        <a:lstStyle/>
        <a:p>
          <a:r>
            <a:rPr lang="fr-FR" dirty="0" smtClean="0"/>
            <a:t>Fluidité et persévérance</a:t>
          </a:r>
          <a:endParaRPr lang="fr-FR" dirty="0"/>
        </a:p>
      </dgm:t>
    </dgm:pt>
    <dgm:pt modelId="{42BDB1A9-285D-EB4F-8ABA-9671EECE71B8}" type="parTrans" cxnId="{78771918-7B31-EA41-85DC-4609637A642F}">
      <dgm:prSet/>
      <dgm:spPr/>
      <dgm:t>
        <a:bodyPr/>
        <a:lstStyle/>
        <a:p>
          <a:endParaRPr lang="fr-FR"/>
        </a:p>
      </dgm:t>
    </dgm:pt>
    <dgm:pt modelId="{04B017D8-A893-8240-A769-2E79A524A522}" type="sibTrans" cxnId="{78771918-7B31-EA41-85DC-4609637A642F}">
      <dgm:prSet/>
      <dgm:spPr/>
      <dgm:t>
        <a:bodyPr/>
        <a:lstStyle/>
        <a:p>
          <a:endParaRPr lang="fr-FR"/>
        </a:p>
      </dgm:t>
    </dgm:pt>
    <dgm:pt modelId="{7F0C5557-92B5-0D49-9A32-C06D8C5D19CD}">
      <dgm:prSet phldrT="[Texte]"/>
      <dgm:spPr/>
      <dgm:t>
        <a:bodyPr/>
        <a:lstStyle/>
        <a:p>
          <a:r>
            <a:rPr lang="fr-FR" dirty="0" smtClean="0"/>
            <a:t>Confiance et autonomie</a:t>
          </a:r>
          <a:endParaRPr lang="fr-FR" dirty="0"/>
        </a:p>
      </dgm:t>
    </dgm:pt>
    <dgm:pt modelId="{B6415C44-C4D1-A54E-8E32-C8C72FF88896}" type="parTrans" cxnId="{01973EFB-FBC7-944E-B4BF-D194D12A570E}">
      <dgm:prSet/>
      <dgm:spPr/>
      <dgm:t>
        <a:bodyPr/>
        <a:lstStyle/>
        <a:p>
          <a:endParaRPr lang="fr-FR"/>
        </a:p>
      </dgm:t>
    </dgm:pt>
    <dgm:pt modelId="{3A423B25-D8E9-654B-A7E8-B62C95C255E7}" type="sibTrans" cxnId="{01973EFB-FBC7-944E-B4BF-D194D12A570E}">
      <dgm:prSet/>
      <dgm:spPr/>
      <dgm:t>
        <a:bodyPr/>
        <a:lstStyle/>
        <a:p>
          <a:endParaRPr lang="fr-FR"/>
        </a:p>
      </dgm:t>
    </dgm:pt>
    <dgm:pt modelId="{8BA6AE3F-6CE6-7441-A64C-3AEFA17CFE40}">
      <dgm:prSet phldrT="[Texte]"/>
      <dgm:spPr/>
      <dgm:t>
        <a:bodyPr/>
        <a:lstStyle/>
        <a:p>
          <a:pPr algn="l"/>
          <a:endParaRPr lang="fr-FR" dirty="0"/>
        </a:p>
      </dgm:t>
    </dgm:pt>
    <dgm:pt modelId="{A4CBB08F-811B-8D4B-BF86-DFF85270371F}" type="parTrans" cxnId="{EBD5BC82-D072-3F4C-997D-BC6359BDE26A}">
      <dgm:prSet/>
      <dgm:spPr/>
      <dgm:t>
        <a:bodyPr/>
        <a:lstStyle/>
        <a:p>
          <a:endParaRPr lang="fr-FR"/>
        </a:p>
      </dgm:t>
    </dgm:pt>
    <dgm:pt modelId="{519A4081-96BA-4B4D-BD9C-EB8603D6A4EE}" type="sibTrans" cxnId="{EBD5BC82-D072-3F4C-997D-BC6359BDE26A}">
      <dgm:prSet/>
      <dgm:spPr/>
      <dgm:t>
        <a:bodyPr/>
        <a:lstStyle/>
        <a:p>
          <a:endParaRPr lang="fr-FR"/>
        </a:p>
      </dgm:t>
    </dgm:pt>
    <dgm:pt modelId="{1A6785EF-4E5E-9D45-A4FB-9B13BB371702}">
      <dgm:prSet phldrT="[Texte]"/>
      <dgm:spPr/>
      <dgm:t>
        <a:bodyPr/>
        <a:lstStyle/>
        <a:p>
          <a:pPr algn="r"/>
          <a:r>
            <a:rPr lang="fr-FR" dirty="0" smtClean="0"/>
            <a:t>Partage de connaissances</a:t>
          </a:r>
          <a:endParaRPr lang="fr-FR" dirty="0"/>
        </a:p>
      </dgm:t>
    </dgm:pt>
    <dgm:pt modelId="{76DE90B6-CCFC-374F-A14B-F91468CDDE7A}" type="parTrans" cxnId="{03AB1B9A-3F2E-EB45-8850-36A4766EEDC4}">
      <dgm:prSet/>
      <dgm:spPr/>
      <dgm:t>
        <a:bodyPr/>
        <a:lstStyle/>
        <a:p>
          <a:endParaRPr lang="fr-FR"/>
        </a:p>
      </dgm:t>
    </dgm:pt>
    <dgm:pt modelId="{436D96EE-8A3F-344A-8B0F-EB224B5A4B95}" type="sibTrans" cxnId="{03AB1B9A-3F2E-EB45-8850-36A4766EEDC4}">
      <dgm:prSet/>
      <dgm:spPr/>
      <dgm:t>
        <a:bodyPr/>
        <a:lstStyle/>
        <a:p>
          <a:endParaRPr lang="fr-FR"/>
        </a:p>
      </dgm:t>
    </dgm:pt>
    <dgm:pt modelId="{52DE815E-5D18-8F4D-AD33-99AC85BA1F42}">
      <dgm:prSet phldrT="[Texte]"/>
      <dgm:spPr/>
      <dgm:t>
        <a:bodyPr/>
        <a:lstStyle/>
        <a:p>
          <a:pPr algn="r"/>
          <a:r>
            <a:rPr lang="fr-FR" dirty="0" smtClean="0"/>
            <a:t>Partage de stratégies </a:t>
          </a:r>
          <a:endParaRPr lang="fr-FR" dirty="0"/>
        </a:p>
      </dgm:t>
    </dgm:pt>
    <dgm:pt modelId="{857BE1EC-2270-DF44-BAD4-A1CA6CBD7991}" type="parTrans" cxnId="{702B23F1-8DE8-764F-BEC8-ECAF27EDBAB3}">
      <dgm:prSet/>
      <dgm:spPr/>
      <dgm:t>
        <a:bodyPr/>
        <a:lstStyle/>
        <a:p>
          <a:endParaRPr lang="fr-FR"/>
        </a:p>
      </dgm:t>
    </dgm:pt>
    <dgm:pt modelId="{E8439410-3814-4045-9828-CCBD5056BC04}" type="sibTrans" cxnId="{702B23F1-8DE8-764F-BEC8-ECAF27EDBAB3}">
      <dgm:prSet/>
      <dgm:spPr/>
      <dgm:t>
        <a:bodyPr/>
        <a:lstStyle/>
        <a:p>
          <a:endParaRPr lang="fr-FR"/>
        </a:p>
      </dgm:t>
    </dgm:pt>
    <dgm:pt modelId="{2B66AF0A-1E4B-F140-8EC2-85A7FD16B251}">
      <dgm:prSet phldrT="[Texte]"/>
      <dgm:spPr/>
      <dgm:t>
        <a:bodyPr/>
        <a:lstStyle/>
        <a:p>
          <a:pPr algn="r"/>
          <a:r>
            <a:rPr lang="fr-FR" dirty="0" smtClean="0"/>
            <a:t>Entraide</a:t>
          </a:r>
          <a:endParaRPr lang="fr-FR" dirty="0"/>
        </a:p>
      </dgm:t>
    </dgm:pt>
    <dgm:pt modelId="{2546C2DB-BBE5-A640-8D49-4C9D2AB7294A}" type="parTrans" cxnId="{07864B9C-306D-EB48-8EC8-3020D549D17F}">
      <dgm:prSet/>
      <dgm:spPr/>
      <dgm:t>
        <a:bodyPr/>
        <a:lstStyle/>
        <a:p>
          <a:endParaRPr lang="fr-FR"/>
        </a:p>
      </dgm:t>
    </dgm:pt>
    <dgm:pt modelId="{B3D84048-1D13-9342-A6D1-03AB405B20BC}" type="sibTrans" cxnId="{07864B9C-306D-EB48-8EC8-3020D549D17F}">
      <dgm:prSet/>
      <dgm:spPr/>
      <dgm:t>
        <a:bodyPr/>
        <a:lstStyle/>
        <a:p>
          <a:endParaRPr lang="fr-FR"/>
        </a:p>
      </dgm:t>
    </dgm:pt>
    <dgm:pt modelId="{8F43B0C2-8A90-DF42-9AD9-05CD8066E1BD}">
      <dgm:prSet phldrT="[Texte]"/>
      <dgm:spPr/>
      <dgm:t>
        <a:bodyPr/>
        <a:lstStyle/>
        <a:p>
          <a:endParaRPr lang="fr-FR" dirty="0"/>
        </a:p>
      </dgm:t>
    </dgm:pt>
    <dgm:pt modelId="{62BF2FED-6DB8-9F43-B398-1776A5A5F17B}" type="parTrans" cxnId="{B157706C-AD43-5144-B9BE-0F7426107D05}">
      <dgm:prSet/>
      <dgm:spPr/>
      <dgm:t>
        <a:bodyPr/>
        <a:lstStyle/>
        <a:p>
          <a:endParaRPr lang="fr-FR"/>
        </a:p>
      </dgm:t>
    </dgm:pt>
    <dgm:pt modelId="{56E8537B-DC9A-4348-BABF-2CFC9DE15931}" type="sibTrans" cxnId="{B157706C-AD43-5144-B9BE-0F7426107D05}">
      <dgm:prSet/>
      <dgm:spPr/>
      <dgm:t>
        <a:bodyPr/>
        <a:lstStyle/>
        <a:p>
          <a:endParaRPr lang="fr-FR"/>
        </a:p>
      </dgm:t>
    </dgm:pt>
    <dgm:pt modelId="{FFE99622-BAEE-C349-833D-A5586E88E58A}">
      <dgm:prSet phldrT="[Texte]"/>
      <dgm:spPr/>
    </dgm:pt>
    <dgm:pt modelId="{09FAAD28-4470-664F-864C-CA2FE86C6F31}" type="parTrans" cxnId="{FB90AF8B-6BEE-C547-82B1-2039E29342FC}">
      <dgm:prSet/>
      <dgm:spPr/>
      <dgm:t>
        <a:bodyPr/>
        <a:lstStyle/>
        <a:p>
          <a:endParaRPr lang="fr-FR"/>
        </a:p>
      </dgm:t>
    </dgm:pt>
    <dgm:pt modelId="{48EA3317-497E-1745-922D-62D986B0D312}" type="sibTrans" cxnId="{FB90AF8B-6BEE-C547-82B1-2039E29342FC}">
      <dgm:prSet/>
      <dgm:spPr/>
      <dgm:t>
        <a:bodyPr/>
        <a:lstStyle/>
        <a:p>
          <a:endParaRPr lang="fr-FR"/>
        </a:p>
      </dgm:t>
    </dgm:pt>
    <dgm:pt modelId="{31C07577-1ADA-4F4B-BEBE-E928FB494C7B}">
      <dgm:prSet phldrT="[Texte]"/>
      <dgm:spPr/>
      <dgm:t>
        <a:bodyPr/>
        <a:lstStyle/>
        <a:p>
          <a:r>
            <a:rPr lang="fr-FR" dirty="0" smtClean="0"/>
            <a:t>Mobiliser les connaissances nécessaires selon la discipline</a:t>
          </a:r>
          <a:endParaRPr lang="fr-FR" dirty="0"/>
        </a:p>
      </dgm:t>
    </dgm:pt>
    <dgm:pt modelId="{C41770EA-1458-BD44-B9DC-D363BC584D40}" type="sibTrans" cxnId="{D4FD07C3-7CFA-6242-8123-0AB28E6535EF}">
      <dgm:prSet/>
      <dgm:spPr/>
      <dgm:t>
        <a:bodyPr/>
        <a:lstStyle/>
        <a:p>
          <a:endParaRPr lang="fr-FR"/>
        </a:p>
      </dgm:t>
    </dgm:pt>
    <dgm:pt modelId="{E1CBD56B-7E36-1D41-9072-784735FE8764}" type="parTrans" cxnId="{D4FD07C3-7CFA-6242-8123-0AB28E6535EF}">
      <dgm:prSet/>
      <dgm:spPr/>
      <dgm:t>
        <a:bodyPr/>
        <a:lstStyle/>
        <a:p>
          <a:endParaRPr lang="fr-FR"/>
        </a:p>
      </dgm:t>
    </dgm:pt>
    <dgm:pt modelId="{28FF1170-B689-4346-BE3F-6BAB51A4AC3F}">
      <dgm:prSet phldrT="[Texte]"/>
      <dgm:spPr/>
      <dgm:t>
        <a:bodyPr/>
        <a:lstStyle/>
        <a:p>
          <a:r>
            <a:rPr lang="fr-FR" dirty="0" smtClean="0"/>
            <a:t>Construction des mots, vocabulaire spécifique</a:t>
          </a:r>
          <a:endParaRPr lang="fr-FR" dirty="0"/>
        </a:p>
      </dgm:t>
    </dgm:pt>
    <dgm:pt modelId="{6A2795A2-E5AC-9347-84B4-994692AF858B}" type="parTrans" cxnId="{B120C3AC-D575-1342-B60C-3A8AFEF94E70}">
      <dgm:prSet/>
      <dgm:spPr/>
      <dgm:t>
        <a:bodyPr/>
        <a:lstStyle/>
        <a:p>
          <a:endParaRPr lang="fr-FR"/>
        </a:p>
      </dgm:t>
    </dgm:pt>
    <dgm:pt modelId="{871D1A8A-EB1E-B745-A4D8-6CDE34FEED9F}" type="sibTrans" cxnId="{B120C3AC-D575-1342-B60C-3A8AFEF94E70}">
      <dgm:prSet/>
      <dgm:spPr/>
      <dgm:t>
        <a:bodyPr/>
        <a:lstStyle/>
        <a:p>
          <a:endParaRPr lang="fr-FR"/>
        </a:p>
      </dgm:t>
    </dgm:pt>
    <dgm:pt modelId="{680CBFE9-4863-6941-9650-EF3E99F37DA1}">
      <dgm:prSet phldrT="[Texte]"/>
      <dgm:spPr/>
      <dgm:t>
        <a:bodyPr/>
        <a:lstStyle/>
        <a:p>
          <a:r>
            <a:rPr lang="fr-FR" dirty="0" smtClean="0"/>
            <a:t>Thèmes, concepts</a:t>
          </a:r>
          <a:endParaRPr lang="fr-FR" dirty="0"/>
        </a:p>
      </dgm:t>
    </dgm:pt>
    <dgm:pt modelId="{AE5D9780-55E1-924F-B43F-172E0401048D}" type="parTrans" cxnId="{B508C369-B062-F642-871D-D1CA5557927F}">
      <dgm:prSet/>
      <dgm:spPr/>
      <dgm:t>
        <a:bodyPr/>
        <a:lstStyle/>
        <a:p>
          <a:endParaRPr lang="fr-FR"/>
        </a:p>
      </dgm:t>
    </dgm:pt>
    <dgm:pt modelId="{0058E62E-675E-684E-A114-B9BA5A0DDAD6}" type="sibTrans" cxnId="{B508C369-B062-F642-871D-D1CA5557927F}">
      <dgm:prSet/>
      <dgm:spPr/>
      <dgm:t>
        <a:bodyPr/>
        <a:lstStyle/>
        <a:p>
          <a:endParaRPr lang="fr-FR"/>
        </a:p>
      </dgm:t>
    </dgm:pt>
    <dgm:pt modelId="{44B54117-A3A3-364C-B5DD-F89F1FFE4A24}">
      <dgm:prSet phldrT="[Texte]"/>
      <dgm:spPr/>
      <dgm:t>
        <a:bodyPr/>
        <a:lstStyle/>
        <a:p>
          <a:pPr algn="r"/>
          <a:r>
            <a:rPr lang="fr-FR" dirty="0" smtClean="0"/>
            <a:t>PRÉDIRE, FAIRE DES LIENS, RÉSUMER, SE QUESTIONNER,CLARIFIER </a:t>
          </a:r>
          <a:endParaRPr lang="fr-FR" dirty="0"/>
        </a:p>
      </dgm:t>
    </dgm:pt>
    <dgm:pt modelId="{C2475409-EBEE-6B4C-8440-4CD391130749}" type="parTrans" cxnId="{D6C4FB78-FF79-1E44-B186-8E3E7B65B44A}">
      <dgm:prSet/>
      <dgm:spPr/>
      <dgm:t>
        <a:bodyPr/>
        <a:lstStyle/>
        <a:p>
          <a:endParaRPr lang="fr-FR"/>
        </a:p>
      </dgm:t>
    </dgm:pt>
    <dgm:pt modelId="{49DBAD77-2DAD-9542-AB30-5E7BF6E19822}" type="sibTrans" cxnId="{D6C4FB78-FF79-1E44-B186-8E3E7B65B44A}">
      <dgm:prSet/>
      <dgm:spPr/>
      <dgm:t>
        <a:bodyPr/>
        <a:lstStyle/>
        <a:p>
          <a:endParaRPr lang="fr-FR"/>
        </a:p>
      </dgm:t>
    </dgm:pt>
    <dgm:pt modelId="{2E219CFB-7B13-E24B-9FE7-4CFE0530B524}">
      <dgm:prSet phldrT="[Texte]"/>
      <dgm:spPr/>
      <dgm:t>
        <a:bodyPr/>
        <a:lstStyle/>
        <a:p>
          <a:pPr algn="r"/>
          <a:endParaRPr lang="fr-FR" dirty="0"/>
        </a:p>
      </dgm:t>
    </dgm:pt>
    <dgm:pt modelId="{E0D7C69B-8D6F-8E49-8A0C-18B7778F3343}" type="sibTrans" cxnId="{AE971B28-C215-B547-AC41-5A1F4536FB9A}">
      <dgm:prSet/>
      <dgm:spPr/>
      <dgm:t>
        <a:bodyPr/>
        <a:lstStyle/>
        <a:p>
          <a:endParaRPr lang="fr-FR"/>
        </a:p>
      </dgm:t>
    </dgm:pt>
    <dgm:pt modelId="{617F1CB5-4E89-0C48-9F3F-59F549B2E032}" type="parTrans" cxnId="{AE971B28-C215-B547-AC41-5A1F4536FB9A}">
      <dgm:prSet/>
      <dgm:spPr/>
      <dgm:t>
        <a:bodyPr/>
        <a:lstStyle/>
        <a:p>
          <a:endParaRPr lang="fr-FR"/>
        </a:p>
      </dgm:t>
    </dgm:pt>
    <dgm:pt modelId="{B9774CEE-11DF-274C-868F-BDCD4B60DE3F}" type="pres">
      <dgm:prSet presAssocID="{3D66A3DC-E34F-0C48-962B-9AC1DB8049B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F7906EA-0987-D846-91DE-43A3B72F100E}" type="pres">
      <dgm:prSet presAssocID="{3D66A3DC-E34F-0C48-962B-9AC1DB8049BD}" presName="children" presStyleCnt="0"/>
      <dgm:spPr/>
    </dgm:pt>
    <dgm:pt modelId="{2131AAA9-D0A4-1C43-B13F-EC8FDE0F9767}" type="pres">
      <dgm:prSet presAssocID="{3D66A3DC-E34F-0C48-962B-9AC1DB8049BD}" presName="child1group" presStyleCnt="0"/>
      <dgm:spPr/>
    </dgm:pt>
    <dgm:pt modelId="{5F0DD2F1-BCCA-644F-8BDD-39CB5E81A9B0}" type="pres">
      <dgm:prSet presAssocID="{3D66A3DC-E34F-0C48-962B-9AC1DB8049BD}" presName="child1" presStyleLbl="bgAcc1" presStyleIdx="0" presStyleCnt="4"/>
      <dgm:spPr/>
      <dgm:t>
        <a:bodyPr/>
        <a:lstStyle/>
        <a:p>
          <a:endParaRPr lang="fr-FR"/>
        </a:p>
      </dgm:t>
    </dgm:pt>
    <dgm:pt modelId="{55E87632-F49D-BA40-AB41-AD9BA2D9B3E2}" type="pres">
      <dgm:prSet presAssocID="{3D66A3DC-E34F-0C48-962B-9AC1DB8049BD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6F1007A-FE18-B740-B368-9909F49D5DCC}" type="pres">
      <dgm:prSet presAssocID="{3D66A3DC-E34F-0C48-962B-9AC1DB8049BD}" presName="child2group" presStyleCnt="0"/>
      <dgm:spPr/>
    </dgm:pt>
    <dgm:pt modelId="{528A347A-D8AB-4F41-94F5-5931026C18B2}" type="pres">
      <dgm:prSet presAssocID="{3D66A3DC-E34F-0C48-962B-9AC1DB8049BD}" presName="child2" presStyleLbl="bgAcc1" presStyleIdx="1" presStyleCnt="4"/>
      <dgm:spPr/>
      <dgm:t>
        <a:bodyPr/>
        <a:lstStyle/>
        <a:p>
          <a:endParaRPr lang="fr-FR"/>
        </a:p>
      </dgm:t>
    </dgm:pt>
    <dgm:pt modelId="{FD29BA97-F530-AE42-B01D-31ADEED7D94E}" type="pres">
      <dgm:prSet presAssocID="{3D66A3DC-E34F-0C48-962B-9AC1DB8049BD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01C35A-684B-CC4D-BDF0-821F8A5CFCF3}" type="pres">
      <dgm:prSet presAssocID="{3D66A3DC-E34F-0C48-962B-9AC1DB8049BD}" presName="child3group" presStyleCnt="0"/>
      <dgm:spPr/>
    </dgm:pt>
    <dgm:pt modelId="{2C162CC9-41FF-244D-8A7D-D8893AF2C16E}" type="pres">
      <dgm:prSet presAssocID="{3D66A3DC-E34F-0C48-962B-9AC1DB8049BD}" presName="child3" presStyleLbl="bgAcc1" presStyleIdx="2" presStyleCnt="4"/>
      <dgm:spPr/>
      <dgm:t>
        <a:bodyPr/>
        <a:lstStyle/>
        <a:p>
          <a:endParaRPr lang="fr-FR"/>
        </a:p>
      </dgm:t>
    </dgm:pt>
    <dgm:pt modelId="{04D76870-B83D-4543-BE0A-5682E6B9EBC4}" type="pres">
      <dgm:prSet presAssocID="{3D66A3DC-E34F-0C48-962B-9AC1DB8049BD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3DE409-79A7-B64D-BD50-4DDB022DAE5C}" type="pres">
      <dgm:prSet presAssocID="{3D66A3DC-E34F-0C48-962B-9AC1DB8049BD}" presName="child4group" presStyleCnt="0"/>
      <dgm:spPr/>
    </dgm:pt>
    <dgm:pt modelId="{3FC16687-CB8F-564D-A996-F329C7A1421F}" type="pres">
      <dgm:prSet presAssocID="{3D66A3DC-E34F-0C48-962B-9AC1DB8049BD}" presName="child4" presStyleLbl="bgAcc1" presStyleIdx="3" presStyleCnt="4"/>
      <dgm:spPr/>
      <dgm:t>
        <a:bodyPr/>
        <a:lstStyle/>
        <a:p>
          <a:endParaRPr lang="fr-FR"/>
        </a:p>
      </dgm:t>
    </dgm:pt>
    <dgm:pt modelId="{90F21681-1AC4-014F-A64F-61995AF1D039}" type="pres">
      <dgm:prSet presAssocID="{3D66A3DC-E34F-0C48-962B-9AC1DB8049BD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12D8FE1-5B7A-9D45-A8AC-D269FC28D318}" type="pres">
      <dgm:prSet presAssocID="{3D66A3DC-E34F-0C48-962B-9AC1DB8049BD}" presName="childPlaceholder" presStyleCnt="0"/>
      <dgm:spPr/>
    </dgm:pt>
    <dgm:pt modelId="{44104542-A576-2A46-A4E3-C54AC448180A}" type="pres">
      <dgm:prSet presAssocID="{3D66A3DC-E34F-0C48-962B-9AC1DB8049BD}" presName="circle" presStyleCnt="0"/>
      <dgm:spPr/>
    </dgm:pt>
    <dgm:pt modelId="{D1F67B59-2D6D-3747-8492-19ACDA56415C}" type="pres">
      <dgm:prSet presAssocID="{3D66A3DC-E34F-0C48-962B-9AC1DB8049BD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A4E679F-8B1E-1042-831D-0B7B3A6B388A}" type="pres">
      <dgm:prSet presAssocID="{3D66A3DC-E34F-0C48-962B-9AC1DB8049BD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2132211-10C7-2D4B-8ABF-DB6914352B9B}" type="pres">
      <dgm:prSet presAssocID="{3D66A3DC-E34F-0C48-962B-9AC1DB8049BD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517B415-E31B-0048-8E59-A91140B1A347}" type="pres">
      <dgm:prSet presAssocID="{3D66A3DC-E34F-0C48-962B-9AC1DB8049BD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627A7AF-7D29-5442-A3E2-52A0D65E24D5}" type="pres">
      <dgm:prSet presAssocID="{3D66A3DC-E34F-0C48-962B-9AC1DB8049BD}" presName="quadrantPlaceholder" presStyleCnt="0"/>
      <dgm:spPr/>
    </dgm:pt>
    <dgm:pt modelId="{1A8C9607-7978-D641-B72F-6D811451E42C}" type="pres">
      <dgm:prSet presAssocID="{3D66A3DC-E34F-0C48-962B-9AC1DB8049BD}" presName="center1" presStyleLbl="fgShp" presStyleIdx="0" presStyleCnt="2"/>
      <dgm:spPr/>
    </dgm:pt>
    <dgm:pt modelId="{A3FF61EB-4737-6849-97EA-1AD41A3DC380}" type="pres">
      <dgm:prSet presAssocID="{3D66A3DC-E34F-0C48-962B-9AC1DB8049BD}" presName="center2" presStyleLbl="fgShp" presStyleIdx="1" presStyleCnt="2"/>
      <dgm:spPr/>
    </dgm:pt>
  </dgm:ptLst>
  <dgm:cxnLst>
    <dgm:cxn modelId="{4FA9BA39-5893-6E4A-91F2-DA7900B78578}" type="presOf" srcId="{31C07577-1ADA-4F4B-BEBE-E928FB494C7B}" destId="{90F21681-1AC4-014F-A64F-61995AF1D039}" srcOrd="1" destOrd="0" presId="urn:microsoft.com/office/officeart/2005/8/layout/cycle4"/>
    <dgm:cxn modelId="{15642505-1862-E345-9233-85B819037926}" type="presOf" srcId="{CF03BB5E-658F-C44B-82BE-AF868CC7C87E}" destId="{7517B415-E31B-0048-8E59-A91140B1A347}" srcOrd="0" destOrd="0" presId="urn:microsoft.com/office/officeart/2005/8/layout/cycle4"/>
    <dgm:cxn modelId="{FB90AF8B-6BEE-C547-82B1-2039E29342FC}" srcId="{3D66A3DC-E34F-0C48-962B-9AC1DB8049BD}" destId="{FFE99622-BAEE-C349-833D-A5586E88E58A}" srcOrd="4" destOrd="0" parTransId="{09FAAD28-4470-664F-864C-CA2FE86C6F31}" sibTransId="{48EA3317-497E-1745-922D-62D986B0D312}"/>
    <dgm:cxn modelId="{CF0C594D-23FA-EE42-9726-777F21D6A332}" type="presOf" srcId="{99A67BBD-D8D2-8741-AE6F-7964F3D80612}" destId="{5F0DD2F1-BCCA-644F-8BDD-39CB5E81A9B0}" srcOrd="0" destOrd="0" presId="urn:microsoft.com/office/officeart/2005/8/layout/cycle4"/>
    <dgm:cxn modelId="{558B9237-F907-FF4D-9AC2-F4A8F4A4B21F}" type="presOf" srcId="{8BA6AE3F-6CE6-7441-A64C-3AEFA17CFE40}" destId="{FD29BA97-F530-AE42-B01D-31ADEED7D94E}" srcOrd="1" destOrd="3" presId="urn:microsoft.com/office/officeart/2005/8/layout/cycle4"/>
    <dgm:cxn modelId="{F81AA227-3871-D74F-9300-F05835A1B460}" type="presOf" srcId="{1A6785EF-4E5E-9D45-A4FB-9B13BB371702}" destId="{04D76870-B83D-4543-BE0A-5682E6B9EBC4}" srcOrd="1" destOrd="1" presId="urn:microsoft.com/office/officeart/2005/8/layout/cycle4"/>
    <dgm:cxn modelId="{6A019826-B312-3A48-B608-0815FC8BB9E5}" type="presOf" srcId="{8FAC8ADD-5C62-FE43-9FBB-313A719AD15D}" destId="{BA4E679F-8B1E-1042-831D-0B7B3A6B388A}" srcOrd="0" destOrd="0" presId="urn:microsoft.com/office/officeart/2005/8/layout/cycle4"/>
    <dgm:cxn modelId="{07864B9C-306D-EB48-8EC8-3020D549D17F}" srcId="{40D7B7BD-FC93-164E-80AD-045562D46D0F}" destId="{2B66AF0A-1E4B-F140-8EC2-85A7FD16B251}" srcOrd="3" destOrd="0" parTransId="{2546C2DB-BBE5-A640-8D49-4C9D2AB7294A}" sibTransId="{B3D84048-1D13-9342-A6D1-03AB405B20BC}"/>
    <dgm:cxn modelId="{9D858C2C-553C-1F4F-A51E-6BA693FB09D4}" type="presOf" srcId="{1A6785EF-4E5E-9D45-A4FB-9B13BB371702}" destId="{2C162CC9-41FF-244D-8A7D-D8893AF2C16E}" srcOrd="0" destOrd="1" presId="urn:microsoft.com/office/officeart/2005/8/layout/cycle4"/>
    <dgm:cxn modelId="{B40CB9B3-6CF6-C443-9A79-CEF2D0B1CD9A}" type="presOf" srcId="{40D7B7BD-FC93-164E-80AD-045562D46D0F}" destId="{E2132211-10C7-2D4B-8ABF-DB6914352B9B}" srcOrd="0" destOrd="0" presId="urn:microsoft.com/office/officeart/2005/8/layout/cycle4"/>
    <dgm:cxn modelId="{8204ACC1-C542-EC43-971E-830FCBF29028}" type="presOf" srcId="{2B66AF0A-1E4B-F140-8EC2-85A7FD16B251}" destId="{2C162CC9-41FF-244D-8A7D-D8893AF2C16E}" srcOrd="0" destOrd="3" presId="urn:microsoft.com/office/officeart/2005/8/layout/cycle4"/>
    <dgm:cxn modelId="{B120C3AC-D575-1342-B60C-3A8AFEF94E70}" srcId="{CF03BB5E-658F-C44B-82BE-AF868CC7C87E}" destId="{28FF1170-B689-4346-BE3F-6BAB51A4AC3F}" srcOrd="1" destOrd="0" parTransId="{6A2795A2-E5AC-9347-84B4-994692AF858B}" sibTransId="{871D1A8A-EB1E-B745-A4D8-6CDE34FEED9F}"/>
    <dgm:cxn modelId="{B508C369-B062-F642-871D-D1CA5557927F}" srcId="{CF03BB5E-658F-C44B-82BE-AF868CC7C87E}" destId="{680CBFE9-4863-6941-9650-EF3E99F37DA1}" srcOrd="2" destOrd="0" parTransId="{AE5D9780-55E1-924F-B43F-172E0401048D}" sibTransId="{0058E62E-675E-684E-A114-B9BA5A0DDAD6}"/>
    <dgm:cxn modelId="{78771918-7B31-EA41-85DC-4609637A642F}" srcId="{09959830-55AE-E34D-88AC-1FFF32D551C5}" destId="{547A6AF4-59F1-B747-BA30-B0C1962F599C}" srcOrd="1" destOrd="0" parTransId="{42BDB1A9-285D-EB4F-8ABA-9671EECE71B8}" sibTransId="{04B017D8-A893-8240-A769-2E79A524A522}"/>
    <dgm:cxn modelId="{F419A217-C67B-644F-928B-ED3747D7A917}" type="presOf" srcId="{09959830-55AE-E34D-88AC-1FFF32D551C5}" destId="{D1F67B59-2D6D-3747-8492-19ACDA56415C}" srcOrd="0" destOrd="0" presId="urn:microsoft.com/office/officeart/2005/8/layout/cycle4"/>
    <dgm:cxn modelId="{2702F153-03F6-7C40-B275-3FFB9F861B70}" type="presOf" srcId="{44B54117-A3A3-364C-B5DD-F89F1FFE4A24}" destId="{528A347A-D8AB-4F41-94F5-5931026C18B2}" srcOrd="0" destOrd="2" presId="urn:microsoft.com/office/officeart/2005/8/layout/cycle4"/>
    <dgm:cxn modelId="{392243F8-D198-394C-8D07-B4A04DE4647C}" type="presOf" srcId="{7F0C5557-92B5-0D49-9A32-C06D8C5D19CD}" destId="{55E87632-F49D-BA40-AB41-AD9BA2D9B3E2}" srcOrd="1" destOrd="2" presId="urn:microsoft.com/office/officeart/2005/8/layout/cycle4"/>
    <dgm:cxn modelId="{13B5EEBC-0704-4C42-8133-DC3F8146BDE6}" type="presOf" srcId="{7F0C5557-92B5-0D49-9A32-C06D8C5D19CD}" destId="{5F0DD2F1-BCCA-644F-8BDD-39CB5E81A9B0}" srcOrd="0" destOrd="2" presId="urn:microsoft.com/office/officeart/2005/8/layout/cycle4"/>
    <dgm:cxn modelId="{D7721342-E082-EA49-A76E-E72CED869CEE}" type="presOf" srcId="{29EA26B5-DFB6-F64F-811A-48CF8D51486A}" destId="{2C162CC9-41FF-244D-8A7D-D8893AF2C16E}" srcOrd="0" destOrd="0" presId="urn:microsoft.com/office/officeart/2005/8/layout/cycle4"/>
    <dgm:cxn modelId="{01973EFB-FBC7-944E-B4BF-D194D12A570E}" srcId="{09959830-55AE-E34D-88AC-1FFF32D551C5}" destId="{7F0C5557-92B5-0D49-9A32-C06D8C5D19CD}" srcOrd="2" destOrd="0" parTransId="{B6415C44-C4D1-A54E-8E32-C8C72FF88896}" sibTransId="{3A423B25-D8E9-654B-A7E8-B62C95C255E7}"/>
    <dgm:cxn modelId="{03AB1B9A-3F2E-EB45-8850-36A4766EEDC4}" srcId="{40D7B7BD-FC93-164E-80AD-045562D46D0F}" destId="{1A6785EF-4E5E-9D45-A4FB-9B13BB371702}" srcOrd="1" destOrd="0" parTransId="{76DE90B6-CCFC-374F-A14B-F91468CDDE7A}" sibTransId="{436D96EE-8A3F-344A-8B0F-EB224B5A4B95}"/>
    <dgm:cxn modelId="{468FA960-D6BD-7745-9C81-D109D5B1EB3A}" srcId="{3D66A3DC-E34F-0C48-962B-9AC1DB8049BD}" destId="{40D7B7BD-FC93-164E-80AD-045562D46D0F}" srcOrd="2" destOrd="0" parTransId="{4934D579-BB01-3D48-9A0D-E78E62860B68}" sibTransId="{14C961C1-C3E1-5442-865C-54983F078E6B}"/>
    <dgm:cxn modelId="{502F88CF-A6EC-9B4E-8A05-9C8DAD72B519}" type="presOf" srcId="{29EA26B5-DFB6-F64F-811A-48CF8D51486A}" destId="{04D76870-B83D-4543-BE0A-5682E6B9EBC4}" srcOrd="1" destOrd="0" presId="urn:microsoft.com/office/officeart/2005/8/layout/cycle4"/>
    <dgm:cxn modelId="{A1EAC049-5E7D-1643-A1C9-C1494B4529E8}" type="presOf" srcId="{44B54117-A3A3-364C-B5DD-F89F1FFE4A24}" destId="{FD29BA97-F530-AE42-B01D-31ADEED7D94E}" srcOrd="1" destOrd="2" presId="urn:microsoft.com/office/officeart/2005/8/layout/cycle4"/>
    <dgm:cxn modelId="{9566EA0A-B883-4C42-9006-656FE317D35B}" type="presOf" srcId="{680CBFE9-4863-6941-9650-EF3E99F37DA1}" destId="{90F21681-1AC4-014F-A64F-61995AF1D039}" srcOrd="1" destOrd="2" presId="urn:microsoft.com/office/officeart/2005/8/layout/cycle4"/>
    <dgm:cxn modelId="{809A82FE-D4FA-7846-813C-44EB77BFD97C}" type="presOf" srcId="{2B66AF0A-1E4B-F140-8EC2-85A7FD16B251}" destId="{04D76870-B83D-4543-BE0A-5682E6B9EBC4}" srcOrd="1" destOrd="3" presId="urn:microsoft.com/office/officeart/2005/8/layout/cycle4"/>
    <dgm:cxn modelId="{49AF5D2E-31FE-9243-9B3B-7DB90771A0FD}" type="presOf" srcId="{547A6AF4-59F1-B747-BA30-B0C1962F599C}" destId="{5F0DD2F1-BCCA-644F-8BDD-39CB5E81A9B0}" srcOrd="0" destOrd="1" presId="urn:microsoft.com/office/officeart/2005/8/layout/cycle4"/>
    <dgm:cxn modelId="{AE971B28-C215-B547-AC41-5A1F4536FB9A}" srcId="{8FAC8ADD-5C62-FE43-9FBB-313A719AD15D}" destId="{2E219CFB-7B13-E24B-9FE7-4CFE0530B524}" srcOrd="1" destOrd="0" parTransId="{617F1CB5-4E89-0C48-9F3F-59F549B2E032}" sibTransId="{E0D7C69B-8D6F-8E49-8A0C-18B7778F3343}"/>
    <dgm:cxn modelId="{894273BF-1DD9-D243-9A5F-BEEF2EB2A8EA}" srcId="{8FAC8ADD-5C62-FE43-9FBB-313A719AD15D}" destId="{722878F3-EE3C-DB40-9402-5FA6A859B4E0}" srcOrd="0" destOrd="0" parTransId="{CA90A680-0FE4-E247-831A-B18E931F5855}" sibTransId="{397CBEAE-606C-ED49-A83D-ACB7D717D9B1}"/>
    <dgm:cxn modelId="{FCBEC6FD-30EF-7541-9DD5-4D4AFBD69BDE}" type="presOf" srcId="{2E219CFB-7B13-E24B-9FE7-4CFE0530B524}" destId="{528A347A-D8AB-4F41-94F5-5931026C18B2}" srcOrd="0" destOrd="1" presId="urn:microsoft.com/office/officeart/2005/8/layout/cycle4"/>
    <dgm:cxn modelId="{D4FD07C3-7CFA-6242-8123-0AB28E6535EF}" srcId="{CF03BB5E-658F-C44B-82BE-AF868CC7C87E}" destId="{31C07577-1ADA-4F4B-BEBE-E928FB494C7B}" srcOrd="0" destOrd="0" parTransId="{E1CBD56B-7E36-1D41-9072-784735FE8764}" sibTransId="{C41770EA-1458-BD44-B9DC-D363BC584D40}"/>
    <dgm:cxn modelId="{D6C4FB78-FF79-1E44-B186-8E3E7B65B44A}" srcId="{8FAC8ADD-5C62-FE43-9FBB-313A719AD15D}" destId="{44B54117-A3A3-364C-B5DD-F89F1FFE4A24}" srcOrd="2" destOrd="0" parTransId="{C2475409-EBEE-6B4C-8440-4CD391130749}" sibTransId="{49DBAD77-2DAD-9542-AB30-5E7BF6E19822}"/>
    <dgm:cxn modelId="{60FAE1B4-5D30-3A47-AC59-7042F47FA781}" srcId="{09959830-55AE-E34D-88AC-1FFF32D551C5}" destId="{99A67BBD-D8D2-8741-AE6F-7964F3D80612}" srcOrd="0" destOrd="0" parTransId="{5FE9AC0E-8F7D-FB40-955F-1123187E7BF9}" sibTransId="{23D24D92-9F0E-3347-9457-67B35E58B9D2}"/>
    <dgm:cxn modelId="{FB598F98-DF74-DF40-AB60-D6D1C1265C9E}" type="presOf" srcId="{8BA6AE3F-6CE6-7441-A64C-3AEFA17CFE40}" destId="{528A347A-D8AB-4F41-94F5-5931026C18B2}" srcOrd="0" destOrd="3" presId="urn:microsoft.com/office/officeart/2005/8/layout/cycle4"/>
    <dgm:cxn modelId="{3AF4FF11-8CC6-284F-8885-838F92970C2D}" srcId="{40D7B7BD-FC93-164E-80AD-045562D46D0F}" destId="{29EA26B5-DFB6-F64F-811A-48CF8D51486A}" srcOrd="0" destOrd="0" parTransId="{55A15AA8-9BC6-E04C-8A90-F1F0B29093C8}" sibTransId="{105E5501-3943-844B-8753-A65783842D9B}"/>
    <dgm:cxn modelId="{78D3489F-1CCF-224B-92AF-FD9DF7ED28DB}" type="presOf" srcId="{2E219CFB-7B13-E24B-9FE7-4CFE0530B524}" destId="{FD29BA97-F530-AE42-B01D-31ADEED7D94E}" srcOrd="1" destOrd="1" presId="urn:microsoft.com/office/officeart/2005/8/layout/cycle4"/>
    <dgm:cxn modelId="{236336DF-179C-2F40-93C9-AEA83A9480F6}" type="presOf" srcId="{3D66A3DC-E34F-0C48-962B-9AC1DB8049BD}" destId="{B9774CEE-11DF-274C-868F-BDCD4B60DE3F}" srcOrd="0" destOrd="0" presId="urn:microsoft.com/office/officeart/2005/8/layout/cycle4"/>
    <dgm:cxn modelId="{B157706C-AD43-5144-B9BE-0F7426107D05}" srcId="{3D66A3DC-E34F-0C48-962B-9AC1DB8049BD}" destId="{8F43B0C2-8A90-DF42-9AD9-05CD8066E1BD}" srcOrd="5" destOrd="0" parTransId="{62BF2FED-6DB8-9F43-B398-1776A5A5F17B}" sibTransId="{56E8537B-DC9A-4348-BABF-2CFC9DE15931}"/>
    <dgm:cxn modelId="{853CF108-D7CB-C640-B13D-257D9816F160}" srcId="{3D66A3DC-E34F-0C48-962B-9AC1DB8049BD}" destId="{CF03BB5E-658F-C44B-82BE-AF868CC7C87E}" srcOrd="3" destOrd="0" parTransId="{62B035E0-2B04-CE46-ABE2-532F18981913}" sibTransId="{4EB1711E-91C6-AE40-85FB-E748A8AE9347}"/>
    <dgm:cxn modelId="{2968A2D9-BB1E-124D-9BDB-8BBDDC05AA86}" type="presOf" srcId="{680CBFE9-4863-6941-9650-EF3E99F37DA1}" destId="{3FC16687-CB8F-564D-A996-F329C7A1421F}" srcOrd="0" destOrd="2" presId="urn:microsoft.com/office/officeart/2005/8/layout/cycle4"/>
    <dgm:cxn modelId="{DC25C282-9DDE-F74C-A76E-DEA190AB94F9}" type="presOf" srcId="{99A67BBD-D8D2-8741-AE6F-7964F3D80612}" destId="{55E87632-F49D-BA40-AB41-AD9BA2D9B3E2}" srcOrd="1" destOrd="0" presId="urn:microsoft.com/office/officeart/2005/8/layout/cycle4"/>
    <dgm:cxn modelId="{9AD87F86-2626-6348-8666-1373EE61EC25}" type="presOf" srcId="{52DE815E-5D18-8F4D-AD33-99AC85BA1F42}" destId="{04D76870-B83D-4543-BE0A-5682E6B9EBC4}" srcOrd="1" destOrd="2" presId="urn:microsoft.com/office/officeart/2005/8/layout/cycle4"/>
    <dgm:cxn modelId="{AE8EA636-5182-5D49-94F1-0524D0D85651}" type="presOf" srcId="{722878F3-EE3C-DB40-9402-5FA6A859B4E0}" destId="{528A347A-D8AB-4F41-94F5-5931026C18B2}" srcOrd="0" destOrd="0" presId="urn:microsoft.com/office/officeart/2005/8/layout/cycle4"/>
    <dgm:cxn modelId="{6FED88D7-E5A3-614A-A8EF-6772D7195DF0}" type="presOf" srcId="{31C07577-1ADA-4F4B-BEBE-E928FB494C7B}" destId="{3FC16687-CB8F-564D-A996-F329C7A1421F}" srcOrd="0" destOrd="0" presId="urn:microsoft.com/office/officeart/2005/8/layout/cycle4"/>
    <dgm:cxn modelId="{770F08AD-961C-AD40-B12D-72560604979F}" srcId="{3D66A3DC-E34F-0C48-962B-9AC1DB8049BD}" destId="{8FAC8ADD-5C62-FE43-9FBB-313A719AD15D}" srcOrd="1" destOrd="0" parTransId="{5DD9E5D9-4697-1841-B24D-84AA6D942A0E}" sibTransId="{D874A000-494E-5D46-A1F5-8D007364A304}"/>
    <dgm:cxn modelId="{CB6A6FB7-0428-524B-90D9-0AC21C8FFB75}" type="presOf" srcId="{547A6AF4-59F1-B747-BA30-B0C1962F599C}" destId="{55E87632-F49D-BA40-AB41-AD9BA2D9B3E2}" srcOrd="1" destOrd="1" presId="urn:microsoft.com/office/officeart/2005/8/layout/cycle4"/>
    <dgm:cxn modelId="{CD68B57F-50EE-4446-9A54-5C45154D04C6}" srcId="{3D66A3DC-E34F-0C48-962B-9AC1DB8049BD}" destId="{09959830-55AE-E34D-88AC-1FFF32D551C5}" srcOrd="0" destOrd="0" parTransId="{DD294D23-9192-2D48-B4E8-F8927F960008}" sibTransId="{814B326F-6D4C-B14A-A21D-B5E69D0CE0AE}"/>
    <dgm:cxn modelId="{84819423-C704-5E4E-9A4B-843F9D0E759E}" type="presOf" srcId="{28FF1170-B689-4346-BE3F-6BAB51A4AC3F}" destId="{90F21681-1AC4-014F-A64F-61995AF1D039}" srcOrd="1" destOrd="1" presId="urn:microsoft.com/office/officeart/2005/8/layout/cycle4"/>
    <dgm:cxn modelId="{1352159B-50FB-DE4B-94ED-866C636B7E65}" type="presOf" srcId="{722878F3-EE3C-DB40-9402-5FA6A859B4E0}" destId="{FD29BA97-F530-AE42-B01D-31ADEED7D94E}" srcOrd="1" destOrd="0" presId="urn:microsoft.com/office/officeart/2005/8/layout/cycle4"/>
    <dgm:cxn modelId="{8E018680-E8D4-BD4F-B4DB-3F527CE458B1}" type="presOf" srcId="{52DE815E-5D18-8F4D-AD33-99AC85BA1F42}" destId="{2C162CC9-41FF-244D-8A7D-D8893AF2C16E}" srcOrd="0" destOrd="2" presId="urn:microsoft.com/office/officeart/2005/8/layout/cycle4"/>
    <dgm:cxn modelId="{B391AD8C-15CF-2140-8F47-CE57D7B4B282}" type="presOf" srcId="{28FF1170-B689-4346-BE3F-6BAB51A4AC3F}" destId="{3FC16687-CB8F-564D-A996-F329C7A1421F}" srcOrd="0" destOrd="1" presId="urn:microsoft.com/office/officeart/2005/8/layout/cycle4"/>
    <dgm:cxn modelId="{702B23F1-8DE8-764F-BEC8-ECAF27EDBAB3}" srcId="{40D7B7BD-FC93-164E-80AD-045562D46D0F}" destId="{52DE815E-5D18-8F4D-AD33-99AC85BA1F42}" srcOrd="2" destOrd="0" parTransId="{857BE1EC-2270-DF44-BAD4-A1CA6CBD7991}" sibTransId="{E8439410-3814-4045-9828-CCBD5056BC04}"/>
    <dgm:cxn modelId="{EBD5BC82-D072-3F4C-997D-BC6359BDE26A}" srcId="{8FAC8ADD-5C62-FE43-9FBB-313A719AD15D}" destId="{8BA6AE3F-6CE6-7441-A64C-3AEFA17CFE40}" srcOrd="3" destOrd="0" parTransId="{A4CBB08F-811B-8D4B-BF86-DFF85270371F}" sibTransId="{519A4081-96BA-4B4D-BD9C-EB8603D6A4EE}"/>
    <dgm:cxn modelId="{B4096066-21F6-904F-8A81-853C1F30CA86}" type="presParOf" srcId="{B9774CEE-11DF-274C-868F-BDCD4B60DE3F}" destId="{AF7906EA-0987-D846-91DE-43A3B72F100E}" srcOrd="0" destOrd="0" presId="urn:microsoft.com/office/officeart/2005/8/layout/cycle4"/>
    <dgm:cxn modelId="{6E126773-EED6-DE46-A747-12E853FDF0C5}" type="presParOf" srcId="{AF7906EA-0987-D846-91DE-43A3B72F100E}" destId="{2131AAA9-D0A4-1C43-B13F-EC8FDE0F9767}" srcOrd="0" destOrd="0" presId="urn:microsoft.com/office/officeart/2005/8/layout/cycle4"/>
    <dgm:cxn modelId="{22084D4A-EF0E-F54E-B2CF-1237F20B3589}" type="presParOf" srcId="{2131AAA9-D0A4-1C43-B13F-EC8FDE0F9767}" destId="{5F0DD2F1-BCCA-644F-8BDD-39CB5E81A9B0}" srcOrd="0" destOrd="0" presId="urn:microsoft.com/office/officeart/2005/8/layout/cycle4"/>
    <dgm:cxn modelId="{D874BEC2-FDC6-3F46-9E82-B3B7C9B5E1FA}" type="presParOf" srcId="{2131AAA9-D0A4-1C43-B13F-EC8FDE0F9767}" destId="{55E87632-F49D-BA40-AB41-AD9BA2D9B3E2}" srcOrd="1" destOrd="0" presId="urn:microsoft.com/office/officeart/2005/8/layout/cycle4"/>
    <dgm:cxn modelId="{A9BDE0A0-A717-334F-BB66-127C525FBF25}" type="presParOf" srcId="{AF7906EA-0987-D846-91DE-43A3B72F100E}" destId="{A6F1007A-FE18-B740-B368-9909F49D5DCC}" srcOrd="1" destOrd="0" presId="urn:microsoft.com/office/officeart/2005/8/layout/cycle4"/>
    <dgm:cxn modelId="{D3681BCE-ECD2-DE41-96EE-81947514B0CB}" type="presParOf" srcId="{A6F1007A-FE18-B740-B368-9909F49D5DCC}" destId="{528A347A-D8AB-4F41-94F5-5931026C18B2}" srcOrd="0" destOrd="0" presId="urn:microsoft.com/office/officeart/2005/8/layout/cycle4"/>
    <dgm:cxn modelId="{CB3E8578-F7E3-6C48-9AB4-9D1548CA3190}" type="presParOf" srcId="{A6F1007A-FE18-B740-B368-9909F49D5DCC}" destId="{FD29BA97-F530-AE42-B01D-31ADEED7D94E}" srcOrd="1" destOrd="0" presId="urn:microsoft.com/office/officeart/2005/8/layout/cycle4"/>
    <dgm:cxn modelId="{927BC747-9F02-474C-AC73-8AE9E8B82BE1}" type="presParOf" srcId="{AF7906EA-0987-D846-91DE-43A3B72F100E}" destId="{1C01C35A-684B-CC4D-BDF0-821F8A5CFCF3}" srcOrd="2" destOrd="0" presId="urn:microsoft.com/office/officeart/2005/8/layout/cycle4"/>
    <dgm:cxn modelId="{75987EB9-0CDE-3340-A904-7998F25B0046}" type="presParOf" srcId="{1C01C35A-684B-CC4D-BDF0-821F8A5CFCF3}" destId="{2C162CC9-41FF-244D-8A7D-D8893AF2C16E}" srcOrd="0" destOrd="0" presId="urn:microsoft.com/office/officeart/2005/8/layout/cycle4"/>
    <dgm:cxn modelId="{5E66AEF0-B8A8-3F44-B7A5-7763826B8598}" type="presParOf" srcId="{1C01C35A-684B-CC4D-BDF0-821F8A5CFCF3}" destId="{04D76870-B83D-4543-BE0A-5682E6B9EBC4}" srcOrd="1" destOrd="0" presId="urn:microsoft.com/office/officeart/2005/8/layout/cycle4"/>
    <dgm:cxn modelId="{4FAA37F7-6EAD-BC45-8694-1C9F55607B1C}" type="presParOf" srcId="{AF7906EA-0987-D846-91DE-43A3B72F100E}" destId="{D93DE409-79A7-B64D-BD50-4DDB022DAE5C}" srcOrd="3" destOrd="0" presId="urn:microsoft.com/office/officeart/2005/8/layout/cycle4"/>
    <dgm:cxn modelId="{AB99B715-1EAE-A744-B487-5C9E49C5207E}" type="presParOf" srcId="{D93DE409-79A7-B64D-BD50-4DDB022DAE5C}" destId="{3FC16687-CB8F-564D-A996-F329C7A1421F}" srcOrd="0" destOrd="0" presId="urn:microsoft.com/office/officeart/2005/8/layout/cycle4"/>
    <dgm:cxn modelId="{199E7621-2F1C-0D41-809D-DB3B72A512F9}" type="presParOf" srcId="{D93DE409-79A7-B64D-BD50-4DDB022DAE5C}" destId="{90F21681-1AC4-014F-A64F-61995AF1D039}" srcOrd="1" destOrd="0" presId="urn:microsoft.com/office/officeart/2005/8/layout/cycle4"/>
    <dgm:cxn modelId="{38D60B32-C02B-C948-BF9E-8FE78A150872}" type="presParOf" srcId="{AF7906EA-0987-D846-91DE-43A3B72F100E}" destId="{312D8FE1-5B7A-9D45-A8AC-D269FC28D318}" srcOrd="4" destOrd="0" presId="urn:microsoft.com/office/officeart/2005/8/layout/cycle4"/>
    <dgm:cxn modelId="{4E1F9F9E-AD90-284A-8B08-575CAF718DC1}" type="presParOf" srcId="{B9774CEE-11DF-274C-868F-BDCD4B60DE3F}" destId="{44104542-A576-2A46-A4E3-C54AC448180A}" srcOrd="1" destOrd="0" presId="urn:microsoft.com/office/officeart/2005/8/layout/cycle4"/>
    <dgm:cxn modelId="{D19F423C-6794-1F4A-A843-039A78D4116D}" type="presParOf" srcId="{44104542-A576-2A46-A4E3-C54AC448180A}" destId="{D1F67B59-2D6D-3747-8492-19ACDA56415C}" srcOrd="0" destOrd="0" presId="urn:microsoft.com/office/officeart/2005/8/layout/cycle4"/>
    <dgm:cxn modelId="{84B99F06-B480-FE42-BA35-57ED7DEE3E6A}" type="presParOf" srcId="{44104542-A576-2A46-A4E3-C54AC448180A}" destId="{BA4E679F-8B1E-1042-831D-0B7B3A6B388A}" srcOrd="1" destOrd="0" presId="urn:microsoft.com/office/officeart/2005/8/layout/cycle4"/>
    <dgm:cxn modelId="{7C8175F5-2719-F24F-822C-C0821826D6AA}" type="presParOf" srcId="{44104542-A576-2A46-A4E3-C54AC448180A}" destId="{E2132211-10C7-2D4B-8ABF-DB6914352B9B}" srcOrd="2" destOrd="0" presId="urn:microsoft.com/office/officeart/2005/8/layout/cycle4"/>
    <dgm:cxn modelId="{930346B5-4E0F-B04D-8B8D-D87D0FD781AC}" type="presParOf" srcId="{44104542-A576-2A46-A4E3-C54AC448180A}" destId="{7517B415-E31B-0048-8E59-A91140B1A347}" srcOrd="3" destOrd="0" presId="urn:microsoft.com/office/officeart/2005/8/layout/cycle4"/>
    <dgm:cxn modelId="{4AC607AE-87B5-6447-9BDF-0974C40BB4DE}" type="presParOf" srcId="{44104542-A576-2A46-A4E3-C54AC448180A}" destId="{3627A7AF-7D29-5442-A3E2-52A0D65E24D5}" srcOrd="4" destOrd="0" presId="urn:microsoft.com/office/officeart/2005/8/layout/cycle4"/>
    <dgm:cxn modelId="{CFE9DA24-EDC7-6B4B-B324-578CF6CD2D2F}" type="presParOf" srcId="{B9774CEE-11DF-274C-868F-BDCD4B60DE3F}" destId="{1A8C9607-7978-D641-B72F-6D811451E42C}" srcOrd="2" destOrd="0" presId="urn:microsoft.com/office/officeart/2005/8/layout/cycle4"/>
    <dgm:cxn modelId="{404F6FD5-8096-0642-8AA7-6EE0555DBF67}" type="presParOf" srcId="{B9774CEE-11DF-274C-868F-BDCD4B60DE3F}" destId="{A3FF61EB-4737-6849-97EA-1AD41A3DC38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162CC9-41FF-244D-8A7D-D8893AF2C16E}">
      <dsp:nvSpPr>
        <dsp:cNvPr id="0" name=""/>
        <dsp:cNvSpPr/>
      </dsp:nvSpPr>
      <dsp:spPr>
        <a:xfrm>
          <a:off x="4869719" y="3290676"/>
          <a:ext cx="2390579" cy="1548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57150" lvl="1" indent="-57150" algn="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/>
            <a:t>Échanges dans    un climat de confiance</a:t>
          </a:r>
          <a:endParaRPr lang="fr-FR" sz="900" kern="1200" dirty="0"/>
        </a:p>
        <a:p>
          <a:pPr marL="57150" lvl="1" indent="-57150" algn="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/>
            <a:t>Partage de connaissances</a:t>
          </a:r>
          <a:endParaRPr lang="fr-FR" sz="900" kern="1200" dirty="0"/>
        </a:p>
        <a:p>
          <a:pPr marL="57150" lvl="1" indent="-57150" algn="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/>
            <a:t>Partage de stratégies </a:t>
          </a:r>
          <a:endParaRPr lang="fr-FR" sz="900" kern="1200" dirty="0"/>
        </a:p>
        <a:p>
          <a:pPr marL="57150" lvl="1" indent="-57150" algn="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/>
            <a:t>Entraide</a:t>
          </a:r>
          <a:endParaRPr lang="fr-FR" sz="900" kern="1200" dirty="0"/>
        </a:p>
      </dsp:txBody>
      <dsp:txXfrm>
        <a:off x="5620910" y="3711831"/>
        <a:ext cx="1605371" cy="1093381"/>
      </dsp:txXfrm>
    </dsp:sp>
    <dsp:sp modelId="{3FC16687-CB8F-564D-A996-F329C7A1421F}">
      <dsp:nvSpPr>
        <dsp:cNvPr id="0" name=""/>
        <dsp:cNvSpPr/>
      </dsp:nvSpPr>
      <dsp:spPr>
        <a:xfrm>
          <a:off x="969300" y="3290676"/>
          <a:ext cx="2390579" cy="1548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/>
            <a:t>Mobiliser les connaissances nécessaires selon la discipline</a:t>
          </a:r>
          <a:endParaRPr lang="fr-F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/>
            <a:t>Construction des mots, vocabulaire spécifique</a:t>
          </a:r>
          <a:endParaRPr lang="fr-F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/>
            <a:t>Thèmes, concepts</a:t>
          </a:r>
          <a:endParaRPr lang="fr-FR" sz="900" kern="1200" dirty="0"/>
        </a:p>
      </dsp:txBody>
      <dsp:txXfrm>
        <a:off x="1003317" y="3711831"/>
        <a:ext cx="1605371" cy="1093381"/>
      </dsp:txXfrm>
    </dsp:sp>
    <dsp:sp modelId="{528A347A-D8AB-4F41-94F5-5931026C18B2}">
      <dsp:nvSpPr>
        <dsp:cNvPr id="0" name=""/>
        <dsp:cNvSpPr/>
      </dsp:nvSpPr>
      <dsp:spPr>
        <a:xfrm>
          <a:off x="4869719" y="0"/>
          <a:ext cx="2390579" cy="1548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57150" lvl="1" indent="-57150" algn="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/>
            <a:t>Stratégies de compréhension</a:t>
          </a:r>
          <a:endParaRPr lang="fr-FR" sz="900" kern="1200" dirty="0"/>
        </a:p>
        <a:p>
          <a:pPr marL="57150" lvl="1" indent="-57150" algn="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900" kern="1200" dirty="0"/>
        </a:p>
        <a:p>
          <a:pPr marL="57150" lvl="1" indent="-57150" algn="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/>
            <a:t>PRÉDIRE, FAIRE DES LIENS, RÉSUMER, SE QUESTIONNER,CLARIFIER </a:t>
          </a:r>
          <a:endParaRPr lang="fr-F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900" kern="1200" dirty="0"/>
        </a:p>
      </dsp:txBody>
      <dsp:txXfrm>
        <a:off x="5620910" y="34017"/>
        <a:ext cx="1605371" cy="1093381"/>
      </dsp:txXfrm>
    </dsp:sp>
    <dsp:sp modelId="{5F0DD2F1-BCCA-644F-8BDD-39CB5E81A9B0}">
      <dsp:nvSpPr>
        <dsp:cNvPr id="0" name=""/>
        <dsp:cNvSpPr/>
      </dsp:nvSpPr>
      <dsp:spPr>
        <a:xfrm>
          <a:off x="969300" y="0"/>
          <a:ext cx="2390579" cy="1548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/>
            <a:t>Identité de lecteur</a:t>
          </a:r>
          <a:endParaRPr lang="fr-F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/>
            <a:t>Fluidité et persévérance</a:t>
          </a:r>
          <a:endParaRPr lang="fr-F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/>
            <a:t>Confiance et autonomie</a:t>
          </a:r>
          <a:endParaRPr lang="fr-FR" sz="900" kern="1200" dirty="0"/>
        </a:p>
      </dsp:txBody>
      <dsp:txXfrm>
        <a:off x="1003317" y="34017"/>
        <a:ext cx="1605371" cy="1093381"/>
      </dsp:txXfrm>
    </dsp:sp>
    <dsp:sp modelId="{D1F67B59-2D6D-3747-8492-19ACDA56415C}">
      <dsp:nvSpPr>
        <dsp:cNvPr id="0" name=""/>
        <dsp:cNvSpPr/>
      </dsp:nvSpPr>
      <dsp:spPr>
        <a:xfrm>
          <a:off x="1971021" y="275836"/>
          <a:ext cx="2095386" cy="2095386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Personnelle</a:t>
          </a:r>
          <a:endParaRPr lang="fr-FR" sz="1600" b="1" kern="1200" dirty="0"/>
        </a:p>
      </dsp:txBody>
      <dsp:txXfrm>
        <a:off x="2584745" y="889560"/>
        <a:ext cx="1481662" cy="1481662"/>
      </dsp:txXfrm>
    </dsp:sp>
    <dsp:sp modelId="{BA4E679F-8B1E-1042-831D-0B7B3A6B388A}">
      <dsp:nvSpPr>
        <dsp:cNvPr id="0" name=""/>
        <dsp:cNvSpPr/>
      </dsp:nvSpPr>
      <dsp:spPr>
        <a:xfrm rot="5400000">
          <a:off x="4163192" y="275836"/>
          <a:ext cx="2095386" cy="2095386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Cognitive</a:t>
          </a:r>
          <a:endParaRPr lang="fr-FR" sz="2000" b="1" kern="1200" dirty="0"/>
        </a:p>
      </dsp:txBody>
      <dsp:txXfrm rot="-5400000">
        <a:off x="4163192" y="889560"/>
        <a:ext cx="1481662" cy="1481662"/>
      </dsp:txXfrm>
    </dsp:sp>
    <dsp:sp modelId="{E2132211-10C7-2D4B-8ABF-DB6914352B9B}">
      <dsp:nvSpPr>
        <dsp:cNvPr id="0" name=""/>
        <dsp:cNvSpPr/>
      </dsp:nvSpPr>
      <dsp:spPr>
        <a:xfrm rot="10800000">
          <a:off x="4163192" y="2468007"/>
          <a:ext cx="2095386" cy="2095386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Sociale</a:t>
          </a:r>
          <a:endParaRPr lang="fr-FR" sz="2000" b="1" kern="1200" dirty="0"/>
        </a:p>
      </dsp:txBody>
      <dsp:txXfrm rot="10800000">
        <a:off x="4163192" y="2468007"/>
        <a:ext cx="1481662" cy="1481662"/>
      </dsp:txXfrm>
    </dsp:sp>
    <dsp:sp modelId="{7517B415-E31B-0048-8E59-A91140B1A347}">
      <dsp:nvSpPr>
        <dsp:cNvPr id="0" name=""/>
        <dsp:cNvSpPr/>
      </dsp:nvSpPr>
      <dsp:spPr>
        <a:xfrm rot="16200000">
          <a:off x="1971021" y="2468007"/>
          <a:ext cx="2095386" cy="2095386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Constructive</a:t>
          </a:r>
          <a:endParaRPr lang="fr-FR" sz="1600" b="1" kern="1200" dirty="0"/>
        </a:p>
      </dsp:txBody>
      <dsp:txXfrm rot="5400000">
        <a:off x="2584745" y="2468007"/>
        <a:ext cx="1481662" cy="1481662"/>
      </dsp:txXfrm>
    </dsp:sp>
    <dsp:sp modelId="{1A8C9607-7978-D641-B72F-6D811451E42C}">
      <dsp:nvSpPr>
        <dsp:cNvPr id="0" name=""/>
        <dsp:cNvSpPr/>
      </dsp:nvSpPr>
      <dsp:spPr>
        <a:xfrm>
          <a:off x="3753067" y="1984084"/>
          <a:ext cx="723464" cy="62909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3FF61EB-4737-6849-97EA-1AD41A3DC380}">
      <dsp:nvSpPr>
        <dsp:cNvPr id="0" name=""/>
        <dsp:cNvSpPr/>
      </dsp:nvSpPr>
      <dsp:spPr>
        <a:xfrm rot="10800000">
          <a:off x="3753067" y="2226045"/>
          <a:ext cx="723464" cy="62909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53C38-5681-0647-8730-D467D35ADA60}" type="datetimeFigureOut">
              <a:rPr lang="fr-FR" smtClean="0"/>
              <a:t>13-09-11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8B15F-29AF-5E43-B312-E74A33D6333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0540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472E9-95F1-2B41-9A16-448B67223FC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1622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C’est quoi?</a:t>
            </a:r>
          </a:p>
          <a:p>
            <a:r>
              <a:rPr lang="fr-FR" dirty="0" smtClean="0"/>
              <a:t>Connaissances antérieures liens avec leur pratique d’enseignement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472E9-95F1-2B41-9A16-448B67223FC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7385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55D2-C957-E046-ADC4-8A064C47AAF2}" type="datetimeFigureOut">
              <a:rPr lang="fr-FR" smtClean="0"/>
              <a:t>13-09-11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9F25-6FD6-E244-8D4B-D2ABEB668C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275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55D2-C957-E046-ADC4-8A064C47AAF2}" type="datetimeFigureOut">
              <a:rPr lang="fr-FR" smtClean="0"/>
              <a:t>13-09-11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9F25-6FD6-E244-8D4B-D2ABEB668C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8752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55D2-C957-E046-ADC4-8A064C47AAF2}" type="datetimeFigureOut">
              <a:rPr lang="fr-FR" smtClean="0"/>
              <a:t>13-09-11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9F25-6FD6-E244-8D4B-D2ABEB668C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9622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55D2-C957-E046-ADC4-8A064C47AAF2}" type="datetimeFigureOut">
              <a:rPr lang="fr-FR" smtClean="0"/>
              <a:t>13-09-11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9F25-6FD6-E244-8D4B-D2ABEB668C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9287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55D2-C957-E046-ADC4-8A064C47AAF2}" type="datetimeFigureOut">
              <a:rPr lang="fr-FR" smtClean="0"/>
              <a:t>13-09-11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9F25-6FD6-E244-8D4B-D2ABEB668C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664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55D2-C957-E046-ADC4-8A064C47AAF2}" type="datetimeFigureOut">
              <a:rPr lang="fr-FR" smtClean="0"/>
              <a:t>13-09-11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9F25-6FD6-E244-8D4B-D2ABEB668C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892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55D2-C957-E046-ADC4-8A064C47AAF2}" type="datetimeFigureOut">
              <a:rPr lang="fr-FR" smtClean="0"/>
              <a:t>13-09-11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9F25-6FD6-E244-8D4B-D2ABEB668C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8384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55D2-C957-E046-ADC4-8A064C47AAF2}" type="datetimeFigureOut">
              <a:rPr lang="fr-FR" smtClean="0"/>
              <a:t>13-09-11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9F25-6FD6-E244-8D4B-D2ABEB668C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5184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55D2-C957-E046-ADC4-8A064C47AAF2}" type="datetimeFigureOut">
              <a:rPr lang="fr-FR" smtClean="0"/>
              <a:t>13-09-11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9F25-6FD6-E244-8D4B-D2ABEB668C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8947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55D2-C957-E046-ADC4-8A064C47AAF2}" type="datetimeFigureOut">
              <a:rPr lang="fr-FR" smtClean="0"/>
              <a:t>13-09-11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9F25-6FD6-E244-8D4B-D2ABEB668C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726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55D2-C957-E046-ADC4-8A064C47AAF2}" type="datetimeFigureOut">
              <a:rPr lang="fr-FR" smtClean="0"/>
              <a:t>13-09-11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9F25-6FD6-E244-8D4B-D2ABEB668C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6729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D55D2-C957-E046-ADC4-8A064C47AAF2}" type="datetimeFigureOut">
              <a:rPr lang="fr-FR" smtClean="0"/>
              <a:t>13-09-11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D9F25-6FD6-E244-8D4B-D2ABEB668C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851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1666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Cadre conceptuel RA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1682095"/>
              </p:ext>
            </p:extLst>
          </p:nvPr>
        </p:nvGraphicFramePr>
        <p:xfrm>
          <a:off x="457200" y="1286934"/>
          <a:ext cx="8229600" cy="4839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1711216" y="3051242"/>
            <a:ext cx="5958633" cy="923330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51000"/>
                  <a:satMod val="130000"/>
                  <a:alpha val="73000"/>
                </a:schemeClr>
              </a:gs>
              <a:gs pos="80000">
                <a:schemeClr val="accent3">
                  <a:shade val="93000"/>
                  <a:satMod val="130000"/>
                  <a:alpha val="73000"/>
                </a:schemeClr>
              </a:gs>
              <a:gs pos="100000">
                <a:schemeClr val="accent3">
                  <a:shade val="94000"/>
                  <a:satMod val="135000"/>
                  <a:alpha val="73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MÉTACOGNITION</a:t>
            </a:r>
            <a:endParaRPr lang="fr-C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642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Cadre conceptuel </a:t>
            </a:r>
            <a:br>
              <a:rPr lang="fr-FR" dirty="0" smtClean="0"/>
            </a:br>
            <a:r>
              <a:rPr lang="fr-FR" dirty="0" smtClean="0"/>
              <a:t>la classe RA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800" dirty="0" smtClean="0"/>
              <a:t>Nouveau schéma </a:t>
            </a:r>
          </a:p>
          <a:p>
            <a:endParaRPr lang="fr-FR" sz="1800" dirty="0"/>
          </a:p>
          <a:p>
            <a:r>
              <a:rPr lang="fr-FR" sz="1800" dirty="0" smtClean="0"/>
              <a:t>Dimension personnelle: compétence du lecteur, perception et identité de lecteur</a:t>
            </a:r>
          </a:p>
          <a:p>
            <a:r>
              <a:rPr lang="fr-FR" sz="1800" dirty="0" smtClean="0"/>
              <a:t>Dimension sociale: médiation par les pairs, entraide, confiance entre les membres du groupe (climat)</a:t>
            </a:r>
          </a:p>
          <a:p>
            <a:r>
              <a:rPr lang="fr-FR" sz="1800" dirty="0" smtClean="0"/>
              <a:t>Dimension cognitive: Élève apprend à utiliser des stratégies efficaces par un enseignement explicite de ces stratégies</a:t>
            </a:r>
          </a:p>
          <a:p>
            <a:r>
              <a:rPr lang="fr-FR" sz="1800" dirty="0" smtClean="0"/>
              <a:t>Dimension constructive:  les élèves et l’enseignant construisent de nouvelles connaissances (thèmes, vocabulaire, stratégies, réflexion métacognitive) , de nouvelles façon de faire</a:t>
            </a:r>
          </a:p>
          <a:p>
            <a:endParaRPr lang="fr-FR" sz="180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6105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métacognition</a:t>
            </a:r>
            <a:endParaRPr lang="fr-FR" dirty="0"/>
          </a:p>
        </p:txBody>
      </p:sp>
      <p:pic>
        <p:nvPicPr>
          <p:cNvPr id="4" name="Espace réservé du contenu 3" descr="meta_wordle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4" b="144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39855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 r</a:t>
            </a:r>
            <a:r>
              <a:rPr lang="fr-FR" dirty="0" smtClean="0"/>
              <a:t>ôle de l’enseignant dans la classe RA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271033"/>
              </p:ext>
            </p:extLst>
          </p:nvPr>
        </p:nvGraphicFramePr>
        <p:xfrm>
          <a:off x="457199" y="1600200"/>
          <a:ext cx="7992533" cy="503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2533"/>
              </a:tblGrid>
              <a:tr h="349639">
                <a:tc>
                  <a:txBody>
                    <a:bodyPr/>
                    <a:lstStyle/>
                    <a:p>
                      <a:r>
                        <a:rPr lang="fr-FR" dirty="0" smtClean="0"/>
                        <a:t>Enseignant expert</a:t>
                      </a:r>
                      <a:endParaRPr lang="fr-FR" dirty="0"/>
                    </a:p>
                  </a:txBody>
                  <a:tcPr/>
                </a:tc>
              </a:tr>
              <a:tr h="17424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Attitudes</a:t>
                      </a:r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Ouverture</a:t>
                      </a:r>
                    </a:p>
                    <a:p>
                      <a:r>
                        <a:rPr lang="fr-FR" dirty="0" smtClean="0"/>
                        <a:t>Être conscient</a:t>
                      </a:r>
                      <a:endParaRPr lang="fr-FR" dirty="0" smtClean="0"/>
                    </a:p>
                    <a:p>
                      <a:r>
                        <a:rPr lang="fr-FR" dirty="0" smtClean="0"/>
                        <a:t>Capacité de réfléchir</a:t>
                      </a:r>
                      <a:r>
                        <a:rPr lang="fr-FR" baseline="0" dirty="0" smtClean="0"/>
                        <a:t> et de parler de sa pratique</a:t>
                      </a:r>
                      <a:endParaRPr lang="fr-FR" dirty="0" smtClean="0"/>
                    </a:p>
                    <a:p>
                      <a:r>
                        <a:rPr lang="fr-FR" dirty="0" smtClean="0"/>
                        <a:t>Capacité de réguler sa pratique et s’adapter au groupe</a:t>
                      </a:r>
                    </a:p>
                  </a:txBody>
                  <a:tcPr/>
                </a:tc>
              </a:tr>
              <a:tr h="349639">
                <a:tc>
                  <a:txBody>
                    <a:bodyPr/>
                    <a:lstStyle/>
                    <a:p>
                      <a:r>
                        <a:rPr lang="fr-FR" b="1" dirty="0" smtClean="0"/>
                        <a:t>Comportements</a:t>
                      </a:r>
                      <a:r>
                        <a:rPr lang="fr-FR" b="1" baseline="0" dirty="0" smtClean="0"/>
                        <a:t> observables</a:t>
                      </a:r>
                    </a:p>
                    <a:p>
                      <a:r>
                        <a:rPr lang="fr-FR" baseline="0" dirty="0" smtClean="0"/>
                        <a:t>Enseignant qui créé un climat d’apprentissage sécurisant</a:t>
                      </a:r>
                    </a:p>
                    <a:p>
                      <a:r>
                        <a:rPr lang="fr-FR" baseline="0" dirty="0" smtClean="0"/>
                        <a:t>Qui conna</a:t>
                      </a:r>
                      <a:r>
                        <a:rPr lang="fr-FR" baseline="0" dirty="0" smtClean="0"/>
                        <a:t>ît les besoins du groupe</a:t>
                      </a:r>
                      <a:endParaRPr lang="fr-FR" baseline="0" dirty="0" smtClean="0"/>
                    </a:p>
                    <a:p>
                      <a:r>
                        <a:rPr lang="fr-FR" baseline="0" dirty="0" smtClean="0"/>
                        <a:t>qui planifie ses actions pédagogiques</a:t>
                      </a:r>
                    </a:p>
                    <a:p>
                      <a:r>
                        <a:rPr lang="fr-FR" baseline="0" dirty="0" smtClean="0"/>
                        <a:t> qui ajuste ses actions en fonction des besoins émergents des élèves</a:t>
                      </a:r>
                    </a:p>
                    <a:p>
                      <a:r>
                        <a:rPr lang="fr-FR" dirty="0" smtClean="0"/>
                        <a:t>Qui </a:t>
                      </a:r>
                      <a:r>
                        <a:rPr lang="fr-FR" dirty="0" err="1" smtClean="0"/>
                        <a:t>modèlise</a:t>
                      </a:r>
                      <a:r>
                        <a:rPr lang="fr-FR" dirty="0" smtClean="0"/>
                        <a:t> ses pratiques de lecteur,</a:t>
                      </a:r>
                      <a:r>
                        <a:rPr lang="fr-FR" baseline="0" dirty="0" smtClean="0"/>
                        <a:t> qui enseigne de manière explicite l’utilisation de stratégies</a:t>
                      </a:r>
                    </a:p>
                    <a:p>
                      <a:r>
                        <a:rPr lang="fr-FR" baseline="0" dirty="0" smtClean="0"/>
                        <a:t>Qui offre des défis à la hauteur des compétences de ses élèves (différenciation pédagogique) </a:t>
                      </a:r>
                      <a:endParaRPr lang="fr-FR" dirty="0"/>
                    </a:p>
                  </a:txBody>
                  <a:tcPr/>
                </a:tc>
              </a:tr>
              <a:tr h="34963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6880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Réflexion professionnelle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Où vous situez-vous actuellement dans votre pratique?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Veuillez initier votre pratique réflexive en complétant votre  journal de bord </a:t>
            </a:r>
            <a:endParaRPr lang="fr-FR" dirty="0"/>
          </a:p>
        </p:txBody>
      </p:sp>
      <p:pic>
        <p:nvPicPr>
          <p:cNvPr id="4" name="Image 3" descr="stk19948boj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617" y="4226015"/>
            <a:ext cx="3560183" cy="22159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45150" y="4956242"/>
            <a:ext cx="316862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E3D2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Journal de bord</a:t>
            </a:r>
            <a:endParaRPr lang="fr-CA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E3D2D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6502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Stratégies de compréhension</a:t>
            </a:r>
            <a:endParaRPr lang="fr-FR" dirty="0"/>
          </a:p>
        </p:txBody>
      </p:sp>
      <p:pic>
        <p:nvPicPr>
          <p:cNvPr id="9" name="Espace réservé du contenu 8" descr="stra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586" r="-585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34822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278</Words>
  <Application>Microsoft Macintosh PowerPoint</Application>
  <PresentationFormat>Présentation à l'écran (4:3)</PresentationFormat>
  <Paragraphs>51</Paragraphs>
  <Slides>7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Présentation PowerPoint</vt:lpstr>
      <vt:lpstr>Cadre conceptuel RA</vt:lpstr>
      <vt:lpstr>Cadre conceptuel  la classe RA</vt:lpstr>
      <vt:lpstr>La métacognition</vt:lpstr>
      <vt:lpstr>Le rôle de l’enseignant dans la classe RA</vt:lpstr>
      <vt:lpstr>Réflexion professionnelle</vt:lpstr>
      <vt:lpstr>Stratégies de compréhension</vt:lpstr>
    </vt:vector>
  </TitlesOfParts>
  <Company>CSMV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Mariève Gagné</dc:creator>
  <cp:lastModifiedBy>Mariève Gagné</cp:lastModifiedBy>
  <cp:revision>2</cp:revision>
  <dcterms:created xsi:type="dcterms:W3CDTF">2013-09-11T16:08:04Z</dcterms:created>
  <dcterms:modified xsi:type="dcterms:W3CDTF">2013-09-11T16:16:03Z</dcterms:modified>
</cp:coreProperties>
</file>