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9" r:id="rId4"/>
    <p:sldId id="267" r:id="rId5"/>
    <p:sldId id="268" r:id="rId6"/>
    <p:sldId id="269" r:id="rId7"/>
    <p:sldId id="270" r:id="rId8"/>
    <p:sldId id="272" r:id="rId9"/>
    <p:sldId id="275" r:id="rId10"/>
    <p:sldId id="277" r:id="rId11"/>
    <p:sldId id="278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6A3DC-E34F-0C48-962B-9AC1DB8049BD}" type="doc">
      <dgm:prSet loTypeId="urn:microsoft.com/office/officeart/2005/8/layout/cycle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9959830-55AE-E34D-88AC-1FFF32D551C5}">
      <dgm:prSet phldrT="[Texte]" custT="1"/>
      <dgm:spPr/>
      <dgm:t>
        <a:bodyPr/>
        <a:lstStyle/>
        <a:p>
          <a:r>
            <a:rPr lang="fr-FR" sz="1600" b="1" dirty="0" smtClean="0">
              <a:latin typeface="Arial"/>
              <a:cs typeface="Arial"/>
            </a:rPr>
            <a:t>Personnelle</a:t>
          </a:r>
          <a:endParaRPr lang="fr-FR" sz="1600" b="1" dirty="0">
            <a:latin typeface="Arial"/>
            <a:cs typeface="Arial"/>
          </a:endParaRPr>
        </a:p>
      </dgm:t>
    </dgm:pt>
    <dgm:pt modelId="{DD294D23-9192-2D48-B4E8-F8927F960008}" type="parTrans" cxnId="{CD68B57F-50EE-4446-9A54-5C45154D04C6}">
      <dgm:prSet/>
      <dgm:spPr/>
      <dgm:t>
        <a:bodyPr/>
        <a:lstStyle/>
        <a:p>
          <a:endParaRPr lang="fr-FR"/>
        </a:p>
      </dgm:t>
    </dgm:pt>
    <dgm:pt modelId="{814B326F-6D4C-B14A-A21D-B5E69D0CE0AE}" type="sibTrans" cxnId="{CD68B57F-50EE-4446-9A54-5C45154D04C6}">
      <dgm:prSet/>
      <dgm:spPr/>
      <dgm:t>
        <a:bodyPr/>
        <a:lstStyle/>
        <a:p>
          <a:endParaRPr lang="fr-FR"/>
        </a:p>
      </dgm:t>
    </dgm:pt>
    <dgm:pt modelId="{99A67BBD-D8D2-8741-AE6F-7964F3D80612}">
      <dgm:prSet phldrT="[Texte]"/>
      <dgm:spPr/>
      <dgm:t>
        <a:bodyPr/>
        <a:lstStyle/>
        <a:p>
          <a:r>
            <a:rPr lang="fr-FR" dirty="0" smtClean="0">
              <a:latin typeface="Arial"/>
              <a:cs typeface="Arial"/>
            </a:rPr>
            <a:t>Identité de lecteur</a:t>
          </a:r>
          <a:endParaRPr lang="fr-FR" dirty="0">
            <a:latin typeface="Arial"/>
            <a:cs typeface="Arial"/>
          </a:endParaRPr>
        </a:p>
      </dgm:t>
    </dgm:pt>
    <dgm:pt modelId="{5FE9AC0E-8F7D-FB40-955F-1123187E7BF9}" type="parTrans" cxnId="{60FAE1B4-5D30-3A47-AC59-7042F47FA781}">
      <dgm:prSet/>
      <dgm:spPr/>
      <dgm:t>
        <a:bodyPr/>
        <a:lstStyle/>
        <a:p>
          <a:endParaRPr lang="fr-FR"/>
        </a:p>
      </dgm:t>
    </dgm:pt>
    <dgm:pt modelId="{23D24D92-9F0E-3347-9457-67B35E58B9D2}" type="sibTrans" cxnId="{60FAE1B4-5D30-3A47-AC59-7042F47FA781}">
      <dgm:prSet/>
      <dgm:spPr/>
      <dgm:t>
        <a:bodyPr/>
        <a:lstStyle/>
        <a:p>
          <a:endParaRPr lang="fr-FR"/>
        </a:p>
      </dgm:t>
    </dgm:pt>
    <dgm:pt modelId="{8FAC8ADD-5C62-FE43-9FBB-313A719AD15D}">
      <dgm:prSet phldrT="[Texte]" custT="1"/>
      <dgm:spPr/>
      <dgm:t>
        <a:bodyPr/>
        <a:lstStyle/>
        <a:p>
          <a:r>
            <a:rPr lang="fr-FR" sz="2000" b="1" dirty="0" smtClean="0">
              <a:latin typeface="Arial"/>
              <a:cs typeface="Arial"/>
            </a:rPr>
            <a:t>Cognitive</a:t>
          </a:r>
          <a:endParaRPr lang="fr-FR" sz="2000" b="1" dirty="0">
            <a:latin typeface="Arial"/>
            <a:cs typeface="Arial"/>
          </a:endParaRPr>
        </a:p>
      </dgm:t>
    </dgm:pt>
    <dgm:pt modelId="{5DD9E5D9-4697-1841-B24D-84AA6D942A0E}" type="parTrans" cxnId="{770F08AD-961C-AD40-B12D-72560604979F}">
      <dgm:prSet/>
      <dgm:spPr/>
      <dgm:t>
        <a:bodyPr/>
        <a:lstStyle/>
        <a:p>
          <a:endParaRPr lang="fr-FR"/>
        </a:p>
      </dgm:t>
    </dgm:pt>
    <dgm:pt modelId="{D874A000-494E-5D46-A1F5-8D007364A304}" type="sibTrans" cxnId="{770F08AD-961C-AD40-B12D-72560604979F}">
      <dgm:prSet/>
      <dgm:spPr/>
      <dgm:t>
        <a:bodyPr/>
        <a:lstStyle/>
        <a:p>
          <a:endParaRPr lang="fr-FR"/>
        </a:p>
      </dgm:t>
    </dgm:pt>
    <dgm:pt modelId="{722878F3-EE3C-DB40-9402-5FA6A859B4E0}">
      <dgm:prSet phldrT="[Texte]"/>
      <dgm:spPr/>
      <dgm:t>
        <a:bodyPr/>
        <a:lstStyle/>
        <a:p>
          <a:pPr algn="r"/>
          <a:r>
            <a:rPr lang="fr-FR" dirty="0" smtClean="0">
              <a:latin typeface="Arial"/>
              <a:cs typeface="Arial"/>
            </a:rPr>
            <a:t>Stratégies de compréhension</a:t>
          </a:r>
          <a:endParaRPr lang="fr-FR" dirty="0">
            <a:latin typeface="Arial"/>
            <a:cs typeface="Arial"/>
          </a:endParaRPr>
        </a:p>
      </dgm:t>
    </dgm:pt>
    <dgm:pt modelId="{CA90A680-0FE4-E247-831A-B18E931F5855}" type="parTrans" cxnId="{894273BF-1DD9-D243-9A5F-BEEF2EB2A8EA}">
      <dgm:prSet/>
      <dgm:spPr/>
      <dgm:t>
        <a:bodyPr/>
        <a:lstStyle/>
        <a:p>
          <a:endParaRPr lang="fr-FR"/>
        </a:p>
      </dgm:t>
    </dgm:pt>
    <dgm:pt modelId="{397CBEAE-606C-ED49-A83D-ACB7D717D9B1}" type="sibTrans" cxnId="{894273BF-1DD9-D243-9A5F-BEEF2EB2A8EA}">
      <dgm:prSet/>
      <dgm:spPr/>
      <dgm:t>
        <a:bodyPr/>
        <a:lstStyle/>
        <a:p>
          <a:endParaRPr lang="fr-FR"/>
        </a:p>
      </dgm:t>
    </dgm:pt>
    <dgm:pt modelId="{40D7B7BD-FC93-164E-80AD-045562D46D0F}">
      <dgm:prSet phldrT="[Texte]" custT="1"/>
      <dgm:spPr/>
      <dgm:t>
        <a:bodyPr/>
        <a:lstStyle/>
        <a:p>
          <a:r>
            <a:rPr lang="fr-FR" sz="2000" b="1" dirty="0" smtClean="0">
              <a:latin typeface="Arial"/>
              <a:cs typeface="Arial"/>
            </a:rPr>
            <a:t>Sociale</a:t>
          </a:r>
          <a:endParaRPr lang="fr-FR" sz="2000" b="1" dirty="0">
            <a:latin typeface="Arial"/>
            <a:cs typeface="Arial"/>
          </a:endParaRPr>
        </a:p>
      </dgm:t>
    </dgm:pt>
    <dgm:pt modelId="{4934D579-BB01-3D48-9A0D-E78E62860B68}" type="parTrans" cxnId="{468FA960-D6BD-7745-9C81-D109D5B1EB3A}">
      <dgm:prSet/>
      <dgm:spPr/>
      <dgm:t>
        <a:bodyPr/>
        <a:lstStyle/>
        <a:p>
          <a:endParaRPr lang="fr-FR"/>
        </a:p>
      </dgm:t>
    </dgm:pt>
    <dgm:pt modelId="{14C961C1-C3E1-5442-865C-54983F078E6B}" type="sibTrans" cxnId="{468FA960-D6BD-7745-9C81-D109D5B1EB3A}">
      <dgm:prSet/>
      <dgm:spPr/>
      <dgm:t>
        <a:bodyPr/>
        <a:lstStyle/>
        <a:p>
          <a:endParaRPr lang="fr-FR"/>
        </a:p>
      </dgm:t>
    </dgm:pt>
    <dgm:pt modelId="{29EA26B5-DFB6-F64F-811A-48CF8D51486A}">
      <dgm:prSet phldrT="[Texte]"/>
      <dgm:spPr/>
      <dgm:t>
        <a:bodyPr/>
        <a:lstStyle/>
        <a:p>
          <a:pPr algn="r"/>
          <a:r>
            <a:rPr lang="fr-FR" dirty="0" smtClean="0">
              <a:latin typeface="Arial"/>
              <a:cs typeface="Arial"/>
            </a:rPr>
            <a:t>Échanges dans    un climat de confiance</a:t>
          </a:r>
          <a:endParaRPr lang="fr-FR" dirty="0">
            <a:latin typeface="Arial"/>
            <a:cs typeface="Arial"/>
          </a:endParaRPr>
        </a:p>
      </dgm:t>
    </dgm:pt>
    <dgm:pt modelId="{55A15AA8-9BC6-E04C-8A90-F1F0B29093C8}" type="parTrans" cxnId="{3AF4FF11-8CC6-284F-8885-838F92970C2D}">
      <dgm:prSet/>
      <dgm:spPr/>
      <dgm:t>
        <a:bodyPr/>
        <a:lstStyle/>
        <a:p>
          <a:endParaRPr lang="fr-FR"/>
        </a:p>
      </dgm:t>
    </dgm:pt>
    <dgm:pt modelId="{105E5501-3943-844B-8753-A65783842D9B}" type="sibTrans" cxnId="{3AF4FF11-8CC6-284F-8885-838F92970C2D}">
      <dgm:prSet/>
      <dgm:spPr/>
      <dgm:t>
        <a:bodyPr/>
        <a:lstStyle/>
        <a:p>
          <a:endParaRPr lang="fr-FR"/>
        </a:p>
      </dgm:t>
    </dgm:pt>
    <dgm:pt modelId="{CF03BB5E-658F-C44B-82BE-AF868CC7C87E}">
      <dgm:prSet phldrT="[Texte]" custT="1"/>
      <dgm:spPr/>
      <dgm:t>
        <a:bodyPr/>
        <a:lstStyle/>
        <a:p>
          <a:r>
            <a:rPr lang="fr-FR" sz="1600" b="1" dirty="0" smtClean="0">
              <a:latin typeface="Arial"/>
              <a:cs typeface="Arial"/>
            </a:rPr>
            <a:t>Constructive</a:t>
          </a:r>
          <a:endParaRPr lang="fr-FR" sz="1600" b="1" dirty="0">
            <a:latin typeface="Arial"/>
            <a:cs typeface="Arial"/>
          </a:endParaRPr>
        </a:p>
      </dgm:t>
    </dgm:pt>
    <dgm:pt modelId="{62B035E0-2B04-CE46-ABE2-532F18981913}" type="parTrans" cxnId="{853CF108-D7CB-C640-B13D-257D9816F160}">
      <dgm:prSet/>
      <dgm:spPr/>
      <dgm:t>
        <a:bodyPr/>
        <a:lstStyle/>
        <a:p>
          <a:endParaRPr lang="fr-FR"/>
        </a:p>
      </dgm:t>
    </dgm:pt>
    <dgm:pt modelId="{4EB1711E-91C6-AE40-85FB-E748A8AE9347}" type="sibTrans" cxnId="{853CF108-D7CB-C640-B13D-257D9816F160}">
      <dgm:prSet/>
      <dgm:spPr/>
      <dgm:t>
        <a:bodyPr/>
        <a:lstStyle/>
        <a:p>
          <a:endParaRPr lang="fr-FR"/>
        </a:p>
      </dgm:t>
    </dgm:pt>
    <dgm:pt modelId="{547A6AF4-59F1-B747-BA30-B0C1962F599C}">
      <dgm:prSet phldrT="[Texte]"/>
      <dgm:spPr/>
      <dgm:t>
        <a:bodyPr/>
        <a:lstStyle/>
        <a:p>
          <a:r>
            <a:rPr lang="fr-FR" dirty="0" smtClean="0">
              <a:latin typeface="Arial"/>
              <a:cs typeface="Arial"/>
            </a:rPr>
            <a:t>Fluidité et persévérance</a:t>
          </a:r>
          <a:endParaRPr lang="fr-FR" dirty="0">
            <a:latin typeface="Arial"/>
            <a:cs typeface="Arial"/>
          </a:endParaRPr>
        </a:p>
      </dgm:t>
    </dgm:pt>
    <dgm:pt modelId="{42BDB1A9-285D-EB4F-8ABA-9671EECE71B8}" type="parTrans" cxnId="{78771918-7B31-EA41-85DC-4609637A642F}">
      <dgm:prSet/>
      <dgm:spPr/>
      <dgm:t>
        <a:bodyPr/>
        <a:lstStyle/>
        <a:p>
          <a:endParaRPr lang="fr-FR"/>
        </a:p>
      </dgm:t>
    </dgm:pt>
    <dgm:pt modelId="{04B017D8-A893-8240-A769-2E79A524A522}" type="sibTrans" cxnId="{78771918-7B31-EA41-85DC-4609637A642F}">
      <dgm:prSet/>
      <dgm:spPr/>
      <dgm:t>
        <a:bodyPr/>
        <a:lstStyle/>
        <a:p>
          <a:endParaRPr lang="fr-FR"/>
        </a:p>
      </dgm:t>
    </dgm:pt>
    <dgm:pt modelId="{7F0C5557-92B5-0D49-9A32-C06D8C5D19CD}">
      <dgm:prSet phldrT="[Texte]"/>
      <dgm:spPr/>
      <dgm:t>
        <a:bodyPr/>
        <a:lstStyle/>
        <a:p>
          <a:r>
            <a:rPr lang="fr-FR" dirty="0" smtClean="0">
              <a:latin typeface="Arial"/>
              <a:cs typeface="Arial"/>
            </a:rPr>
            <a:t>Confiance et autonomie</a:t>
          </a:r>
          <a:endParaRPr lang="fr-FR" dirty="0">
            <a:latin typeface="Arial"/>
            <a:cs typeface="Arial"/>
          </a:endParaRPr>
        </a:p>
      </dgm:t>
    </dgm:pt>
    <dgm:pt modelId="{B6415C44-C4D1-A54E-8E32-C8C72FF88896}" type="parTrans" cxnId="{01973EFB-FBC7-944E-B4BF-D194D12A570E}">
      <dgm:prSet/>
      <dgm:spPr/>
      <dgm:t>
        <a:bodyPr/>
        <a:lstStyle/>
        <a:p>
          <a:endParaRPr lang="fr-FR"/>
        </a:p>
      </dgm:t>
    </dgm:pt>
    <dgm:pt modelId="{3A423B25-D8E9-654B-A7E8-B62C95C255E7}" type="sibTrans" cxnId="{01973EFB-FBC7-944E-B4BF-D194D12A570E}">
      <dgm:prSet/>
      <dgm:spPr/>
      <dgm:t>
        <a:bodyPr/>
        <a:lstStyle/>
        <a:p>
          <a:endParaRPr lang="fr-FR"/>
        </a:p>
      </dgm:t>
    </dgm:pt>
    <dgm:pt modelId="{8BA6AE3F-6CE6-7441-A64C-3AEFA17CFE40}">
      <dgm:prSet phldrT="[Texte]"/>
      <dgm:spPr/>
      <dgm:t>
        <a:bodyPr/>
        <a:lstStyle/>
        <a:p>
          <a:pPr algn="l"/>
          <a:endParaRPr lang="fr-FR" dirty="0">
            <a:latin typeface="Arial"/>
            <a:cs typeface="Arial"/>
          </a:endParaRPr>
        </a:p>
      </dgm:t>
    </dgm:pt>
    <dgm:pt modelId="{A4CBB08F-811B-8D4B-BF86-DFF85270371F}" type="parTrans" cxnId="{EBD5BC82-D072-3F4C-997D-BC6359BDE26A}">
      <dgm:prSet/>
      <dgm:spPr/>
      <dgm:t>
        <a:bodyPr/>
        <a:lstStyle/>
        <a:p>
          <a:endParaRPr lang="fr-FR"/>
        </a:p>
      </dgm:t>
    </dgm:pt>
    <dgm:pt modelId="{519A4081-96BA-4B4D-BD9C-EB8603D6A4EE}" type="sibTrans" cxnId="{EBD5BC82-D072-3F4C-997D-BC6359BDE26A}">
      <dgm:prSet/>
      <dgm:spPr/>
      <dgm:t>
        <a:bodyPr/>
        <a:lstStyle/>
        <a:p>
          <a:endParaRPr lang="fr-FR"/>
        </a:p>
      </dgm:t>
    </dgm:pt>
    <dgm:pt modelId="{1A6785EF-4E5E-9D45-A4FB-9B13BB371702}">
      <dgm:prSet phldrT="[Texte]"/>
      <dgm:spPr/>
      <dgm:t>
        <a:bodyPr/>
        <a:lstStyle/>
        <a:p>
          <a:pPr algn="r"/>
          <a:r>
            <a:rPr lang="fr-FR" dirty="0" smtClean="0">
              <a:latin typeface="Arial"/>
              <a:cs typeface="Arial"/>
            </a:rPr>
            <a:t>Partage de connaissances</a:t>
          </a:r>
          <a:endParaRPr lang="fr-FR" dirty="0">
            <a:latin typeface="Arial"/>
            <a:cs typeface="Arial"/>
          </a:endParaRPr>
        </a:p>
      </dgm:t>
    </dgm:pt>
    <dgm:pt modelId="{76DE90B6-CCFC-374F-A14B-F91468CDDE7A}" type="parTrans" cxnId="{03AB1B9A-3F2E-EB45-8850-36A4766EEDC4}">
      <dgm:prSet/>
      <dgm:spPr/>
      <dgm:t>
        <a:bodyPr/>
        <a:lstStyle/>
        <a:p>
          <a:endParaRPr lang="fr-FR"/>
        </a:p>
      </dgm:t>
    </dgm:pt>
    <dgm:pt modelId="{436D96EE-8A3F-344A-8B0F-EB224B5A4B95}" type="sibTrans" cxnId="{03AB1B9A-3F2E-EB45-8850-36A4766EEDC4}">
      <dgm:prSet/>
      <dgm:spPr/>
      <dgm:t>
        <a:bodyPr/>
        <a:lstStyle/>
        <a:p>
          <a:endParaRPr lang="fr-FR"/>
        </a:p>
      </dgm:t>
    </dgm:pt>
    <dgm:pt modelId="{52DE815E-5D18-8F4D-AD33-99AC85BA1F42}">
      <dgm:prSet phldrT="[Texte]"/>
      <dgm:spPr/>
      <dgm:t>
        <a:bodyPr/>
        <a:lstStyle/>
        <a:p>
          <a:pPr algn="r"/>
          <a:r>
            <a:rPr lang="fr-FR" dirty="0" smtClean="0">
              <a:latin typeface="Arial"/>
              <a:cs typeface="Arial"/>
            </a:rPr>
            <a:t>Partage de stratégies </a:t>
          </a:r>
          <a:endParaRPr lang="fr-FR" dirty="0">
            <a:latin typeface="Arial"/>
            <a:cs typeface="Arial"/>
          </a:endParaRPr>
        </a:p>
      </dgm:t>
    </dgm:pt>
    <dgm:pt modelId="{857BE1EC-2270-DF44-BAD4-A1CA6CBD7991}" type="parTrans" cxnId="{702B23F1-8DE8-764F-BEC8-ECAF27EDBAB3}">
      <dgm:prSet/>
      <dgm:spPr/>
      <dgm:t>
        <a:bodyPr/>
        <a:lstStyle/>
        <a:p>
          <a:endParaRPr lang="fr-FR"/>
        </a:p>
      </dgm:t>
    </dgm:pt>
    <dgm:pt modelId="{E8439410-3814-4045-9828-CCBD5056BC04}" type="sibTrans" cxnId="{702B23F1-8DE8-764F-BEC8-ECAF27EDBAB3}">
      <dgm:prSet/>
      <dgm:spPr/>
      <dgm:t>
        <a:bodyPr/>
        <a:lstStyle/>
        <a:p>
          <a:endParaRPr lang="fr-FR"/>
        </a:p>
      </dgm:t>
    </dgm:pt>
    <dgm:pt modelId="{2B66AF0A-1E4B-F140-8EC2-85A7FD16B251}">
      <dgm:prSet phldrT="[Texte]"/>
      <dgm:spPr/>
      <dgm:t>
        <a:bodyPr/>
        <a:lstStyle/>
        <a:p>
          <a:pPr algn="r"/>
          <a:r>
            <a:rPr lang="fr-FR" dirty="0" smtClean="0">
              <a:latin typeface="Arial"/>
              <a:cs typeface="Arial"/>
            </a:rPr>
            <a:t>Entraide</a:t>
          </a:r>
          <a:endParaRPr lang="fr-FR" dirty="0">
            <a:latin typeface="Arial"/>
            <a:cs typeface="Arial"/>
          </a:endParaRPr>
        </a:p>
      </dgm:t>
    </dgm:pt>
    <dgm:pt modelId="{2546C2DB-BBE5-A640-8D49-4C9D2AB7294A}" type="parTrans" cxnId="{07864B9C-306D-EB48-8EC8-3020D549D17F}">
      <dgm:prSet/>
      <dgm:spPr/>
      <dgm:t>
        <a:bodyPr/>
        <a:lstStyle/>
        <a:p>
          <a:endParaRPr lang="fr-FR"/>
        </a:p>
      </dgm:t>
    </dgm:pt>
    <dgm:pt modelId="{B3D84048-1D13-9342-A6D1-03AB405B20BC}" type="sibTrans" cxnId="{07864B9C-306D-EB48-8EC8-3020D549D17F}">
      <dgm:prSet/>
      <dgm:spPr/>
      <dgm:t>
        <a:bodyPr/>
        <a:lstStyle/>
        <a:p>
          <a:endParaRPr lang="fr-FR"/>
        </a:p>
      </dgm:t>
    </dgm:pt>
    <dgm:pt modelId="{8F43B0C2-8A90-DF42-9AD9-05CD8066E1BD}">
      <dgm:prSet phldrT="[Texte]"/>
      <dgm:spPr/>
      <dgm:t>
        <a:bodyPr/>
        <a:lstStyle/>
        <a:p>
          <a:endParaRPr lang="fr-FR" dirty="0"/>
        </a:p>
      </dgm:t>
    </dgm:pt>
    <dgm:pt modelId="{62BF2FED-6DB8-9F43-B398-1776A5A5F17B}" type="parTrans" cxnId="{B157706C-AD43-5144-B9BE-0F7426107D05}">
      <dgm:prSet/>
      <dgm:spPr/>
      <dgm:t>
        <a:bodyPr/>
        <a:lstStyle/>
        <a:p>
          <a:endParaRPr lang="fr-FR"/>
        </a:p>
      </dgm:t>
    </dgm:pt>
    <dgm:pt modelId="{56E8537B-DC9A-4348-BABF-2CFC9DE15931}" type="sibTrans" cxnId="{B157706C-AD43-5144-B9BE-0F7426107D05}">
      <dgm:prSet/>
      <dgm:spPr/>
      <dgm:t>
        <a:bodyPr/>
        <a:lstStyle/>
        <a:p>
          <a:endParaRPr lang="fr-FR"/>
        </a:p>
      </dgm:t>
    </dgm:pt>
    <dgm:pt modelId="{FFE99622-BAEE-C349-833D-A5586E88E58A}">
      <dgm:prSet phldrT="[Texte]"/>
      <dgm:spPr/>
      <dgm:t>
        <a:bodyPr/>
        <a:lstStyle/>
        <a:p>
          <a:endParaRPr lang="fr-FR" dirty="0"/>
        </a:p>
      </dgm:t>
    </dgm:pt>
    <dgm:pt modelId="{09FAAD28-4470-664F-864C-CA2FE86C6F31}" type="parTrans" cxnId="{FB90AF8B-6BEE-C547-82B1-2039E29342FC}">
      <dgm:prSet/>
      <dgm:spPr/>
      <dgm:t>
        <a:bodyPr/>
        <a:lstStyle/>
        <a:p>
          <a:endParaRPr lang="fr-FR"/>
        </a:p>
      </dgm:t>
    </dgm:pt>
    <dgm:pt modelId="{48EA3317-497E-1745-922D-62D986B0D312}" type="sibTrans" cxnId="{FB90AF8B-6BEE-C547-82B1-2039E29342FC}">
      <dgm:prSet/>
      <dgm:spPr/>
      <dgm:t>
        <a:bodyPr/>
        <a:lstStyle/>
        <a:p>
          <a:endParaRPr lang="fr-FR"/>
        </a:p>
      </dgm:t>
    </dgm:pt>
    <dgm:pt modelId="{31C07577-1ADA-4F4B-BEBE-E928FB494C7B}">
      <dgm:prSet phldrT="[Texte]"/>
      <dgm:spPr/>
      <dgm:t>
        <a:bodyPr/>
        <a:lstStyle/>
        <a:p>
          <a:r>
            <a:rPr lang="fr-FR" dirty="0" smtClean="0">
              <a:latin typeface="Arial"/>
              <a:cs typeface="Arial"/>
            </a:rPr>
            <a:t>Mobiliser les connaissances nécessaires selon la discipline</a:t>
          </a:r>
          <a:endParaRPr lang="fr-FR" dirty="0">
            <a:latin typeface="Arial"/>
            <a:cs typeface="Arial"/>
          </a:endParaRPr>
        </a:p>
      </dgm:t>
    </dgm:pt>
    <dgm:pt modelId="{C41770EA-1458-BD44-B9DC-D363BC584D40}" type="sibTrans" cxnId="{D4FD07C3-7CFA-6242-8123-0AB28E6535EF}">
      <dgm:prSet/>
      <dgm:spPr/>
      <dgm:t>
        <a:bodyPr/>
        <a:lstStyle/>
        <a:p>
          <a:endParaRPr lang="fr-FR"/>
        </a:p>
      </dgm:t>
    </dgm:pt>
    <dgm:pt modelId="{E1CBD56B-7E36-1D41-9072-784735FE8764}" type="parTrans" cxnId="{D4FD07C3-7CFA-6242-8123-0AB28E6535EF}">
      <dgm:prSet/>
      <dgm:spPr/>
      <dgm:t>
        <a:bodyPr/>
        <a:lstStyle/>
        <a:p>
          <a:endParaRPr lang="fr-FR"/>
        </a:p>
      </dgm:t>
    </dgm:pt>
    <dgm:pt modelId="{28FF1170-B689-4346-BE3F-6BAB51A4AC3F}">
      <dgm:prSet phldrT="[Texte]"/>
      <dgm:spPr/>
      <dgm:t>
        <a:bodyPr/>
        <a:lstStyle/>
        <a:p>
          <a:r>
            <a:rPr lang="fr-FR" dirty="0" smtClean="0">
              <a:latin typeface="Arial"/>
              <a:cs typeface="Arial"/>
            </a:rPr>
            <a:t>Construction des mots, vocabulaire spécifique</a:t>
          </a:r>
          <a:endParaRPr lang="fr-FR" dirty="0">
            <a:latin typeface="Arial"/>
            <a:cs typeface="Arial"/>
          </a:endParaRPr>
        </a:p>
      </dgm:t>
    </dgm:pt>
    <dgm:pt modelId="{6A2795A2-E5AC-9347-84B4-994692AF858B}" type="parTrans" cxnId="{B120C3AC-D575-1342-B60C-3A8AFEF94E70}">
      <dgm:prSet/>
      <dgm:spPr/>
      <dgm:t>
        <a:bodyPr/>
        <a:lstStyle/>
        <a:p>
          <a:endParaRPr lang="fr-FR"/>
        </a:p>
      </dgm:t>
    </dgm:pt>
    <dgm:pt modelId="{871D1A8A-EB1E-B745-A4D8-6CDE34FEED9F}" type="sibTrans" cxnId="{B120C3AC-D575-1342-B60C-3A8AFEF94E70}">
      <dgm:prSet/>
      <dgm:spPr/>
      <dgm:t>
        <a:bodyPr/>
        <a:lstStyle/>
        <a:p>
          <a:endParaRPr lang="fr-FR"/>
        </a:p>
      </dgm:t>
    </dgm:pt>
    <dgm:pt modelId="{680CBFE9-4863-6941-9650-EF3E99F37DA1}">
      <dgm:prSet phldrT="[Texte]"/>
      <dgm:spPr/>
      <dgm:t>
        <a:bodyPr/>
        <a:lstStyle/>
        <a:p>
          <a:r>
            <a:rPr lang="fr-FR" dirty="0" smtClean="0">
              <a:latin typeface="Arial"/>
              <a:cs typeface="Arial"/>
            </a:rPr>
            <a:t>Thèmes, concepts</a:t>
          </a:r>
          <a:endParaRPr lang="fr-FR" dirty="0">
            <a:latin typeface="Arial"/>
            <a:cs typeface="Arial"/>
          </a:endParaRPr>
        </a:p>
      </dgm:t>
    </dgm:pt>
    <dgm:pt modelId="{AE5D9780-55E1-924F-B43F-172E0401048D}" type="parTrans" cxnId="{B508C369-B062-F642-871D-D1CA5557927F}">
      <dgm:prSet/>
      <dgm:spPr/>
      <dgm:t>
        <a:bodyPr/>
        <a:lstStyle/>
        <a:p>
          <a:endParaRPr lang="fr-FR"/>
        </a:p>
      </dgm:t>
    </dgm:pt>
    <dgm:pt modelId="{0058E62E-675E-684E-A114-B9BA5A0DDAD6}" type="sibTrans" cxnId="{B508C369-B062-F642-871D-D1CA5557927F}">
      <dgm:prSet/>
      <dgm:spPr/>
      <dgm:t>
        <a:bodyPr/>
        <a:lstStyle/>
        <a:p>
          <a:endParaRPr lang="fr-FR"/>
        </a:p>
      </dgm:t>
    </dgm:pt>
    <dgm:pt modelId="{44B54117-A3A3-364C-B5DD-F89F1FFE4A24}">
      <dgm:prSet phldrT="[Texte]"/>
      <dgm:spPr/>
      <dgm:t>
        <a:bodyPr/>
        <a:lstStyle/>
        <a:p>
          <a:pPr algn="r"/>
          <a:r>
            <a:rPr lang="fr-FR" dirty="0" smtClean="0">
              <a:latin typeface="Arial"/>
              <a:cs typeface="Arial"/>
            </a:rPr>
            <a:t>PRÉDIRE, FAIRE DES LIENS, RÉSUMER, SE QUESTIONNER,CLARIFIER </a:t>
          </a:r>
          <a:endParaRPr lang="fr-FR" dirty="0">
            <a:latin typeface="Arial"/>
            <a:cs typeface="Arial"/>
          </a:endParaRPr>
        </a:p>
      </dgm:t>
    </dgm:pt>
    <dgm:pt modelId="{C2475409-EBEE-6B4C-8440-4CD391130749}" type="parTrans" cxnId="{D6C4FB78-FF79-1E44-B186-8E3E7B65B44A}">
      <dgm:prSet/>
      <dgm:spPr/>
      <dgm:t>
        <a:bodyPr/>
        <a:lstStyle/>
        <a:p>
          <a:endParaRPr lang="fr-FR"/>
        </a:p>
      </dgm:t>
    </dgm:pt>
    <dgm:pt modelId="{49DBAD77-2DAD-9542-AB30-5E7BF6E19822}" type="sibTrans" cxnId="{D6C4FB78-FF79-1E44-B186-8E3E7B65B44A}">
      <dgm:prSet/>
      <dgm:spPr/>
      <dgm:t>
        <a:bodyPr/>
        <a:lstStyle/>
        <a:p>
          <a:endParaRPr lang="fr-FR"/>
        </a:p>
      </dgm:t>
    </dgm:pt>
    <dgm:pt modelId="{2E219CFB-7B13-E24B-9FE7-4CFE0530B524}">
      <dgm:prSet phldrT="[Texte]"/>
      <dgm:spPr/>
      <dgm:t>
        <a:bodyPr/>
        <a:lstStyle/>
        <a:p>
          <a:pPr algn="r"/>
          <a:endParaRPr lang="fr-FR" dirty="0">
            <a:latin typeface="Arial"/>
            <a:cs typeface="Arial"/>
          </a:endParaRPr>
        </a:p>
      </dgm:t>
    </dgm:pt>
    <dgm:pt modelId="{E0D7C69B-8D6F-8E49-8A0C-18B7778F3343}" type="sibTrans" cxnId="{AE971B28-C215-B547-AC41-5A1F4536FB9A}">
      <dgm:prSet/>
      <dgm:spPr/>
      <dgm:t>
        <a:bodyPr/>
        <a:lstStyle/>
        <a:p>
          <a:endParaRPr lang="fr-FR"/>
        </a:p>
      </dgm:t>
    </dgm:pt>
    <dgm:pt modelId="{617F1CB5-4E89-0C48-9F3F-59F549B2E032}" type="parTrans" cxnId="{AE971B28-C215-B547-AC41-5A1F4536FB9A}">
      <dgm:prSet/>
      <dgm:spPr/>
      <dgm:t>
        <a:bodyPr/>
        <a:lstStyle/>
        <a:p>
          <a:endParaRPr lang="fr-FR"/>
        </a:p>
      </dgm:t>
    </dgm:pt>
    <dgm:pt modelId="{B9774CEE-11DF-274C-868F-BDCD4B60DE3F}" type="pres">
      <dgm:prSet presAssocID="{3D66A3DC-E34F-0C48-962B-9AC1DB8049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F7906EA-0987-D846-91DE-43A3B72F100E}" type="pres">
      <dgm:prSet presAssocID="{3D66A3DC-E34F-0C48-962B-9AC1DB8049BD}" presName="children" presStyleCnt="0"/>
      <dgm:spPr/>
      <dgm:t>
        <a:bodyPr/>
        <a:lstStyle/>
        <a:p>
          <a:endParaRPr lang="fr-FR"/>
        </a:p>
      </dgm:t>
    </dgm:pt>
    <dgm:pt modelId="{2131AAA9-D0A4-1C43-B13F-EC8FDE0F9767}" type="pres">
      <dgm:prSet presAssocID="{3D66A3DC-E34F-0C48-962B-9AC1DB8049BD}" presName="child1group" presStyleCnt="0"/>
      <dgm:spPr/>
      <dgm:t>
        <a:bodyPr/>
        <a:lstStyle/>
        <a:p>
          <a:endParaRPr lang="fr-FR"/>
        </a:p>
      </dgm:t>
    </dgm:pt>
    <dgm:pt modelId="{5F0DD2F1-BCCA-644F-8BDD-39CB5E81A9B0}" type="pres">
      <dgm:prSet presAssocID="{3D66A3DC-E34F-0C48-962B-9AC1DB8049BD}" presName="child1" presStyleLbl="bgAcc1" presStyleIdx="0" presStyleCnt="4"/>
      <dgm:spPr/>
      <dgm:t>
        <a:bodyPr/>
        <a:lstStyle/>
        <a:p>
          <a:endParaRPr lang="fr-FR"/>
        </a:p>
      </dgm:t>
    </dgm:pt>
    <dgm:pt modelId="{55E87632-F49D-BA40-AB41-AD9BA2D9B3E2}" type="pres">
      <dgm:prSet presAssocID="{3D66A3DC-E34F-0C48-962B-9AC1DB8049B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F1007A-FE18-B740-B368-9909F49D5DCC}" type="pres">
      <dgm:prSet presAssocID="{3D66A3DC-E34F-0C48-962B-9AC1DB8049BD}" presName="child2group" presStyleCnt="0"/>
      <dgm:spPr/>
      <dgm:t>
        <a:bodyPr/>
        <a:lstStyle/>
        <a:p>
          <a:endParaRPr lang="fr-FR"/>
        </a:p>
      </dgm:t>
    </dgm:pt>
    <dgm:pt modelId="{528A347A-D8AB-4F41-94F5-5931026C18B2}" type="pres">
      <dgm:prSet presAssocID="{3D66A3DC-E34F-0C48-962B-9AC1DB8049BD}" presName="child2" presStyleLbl="bgAcc1" presStyleIdx="1" presStyleCnt="4"/>
      <dgm:spPr/>
      <dgm:t>
        <a:bodyPr/>
        <a:lstStyle/>
        <a:p>
          <a:endParaRPr lang="fr-FR"/>
        </a:p>
      </dgm:t>
    </dgm:pt>
    <dgm:pt modelId="{FD29BA97-F530-AE42-B01D-31ADEED7D94E}" type="pres">
      <dgm:prSet presAssocID="{3D66A3DC-E34F-0C48-962B-9AC1DB8049B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01C35A-684B-CC4D-BDF0-821F8A5CFCF3}" type="pres">
      <dgm:prSet presAssocID="{3D66A3DC-E34F-0C48-962B-9AC1DB8049BD}" presName="child3group" presStyleCnt="0"/>
      <dgm:spPr/>
      <dgm:t>
        <a:bodyPr/>
        <a:lstStyle/>
        <a:p>
          <a:endParaRPr lang="fr-FR"/>
        </a:p>
      </dgm:t>
    </dgm:pt>
    <dgm:pt modelId="{2C162CC9-41FF-244D-8A7D-D8893AF2C16E}" type="pres">
      <dgm:prSet presAssocID="{3D66A3DC-E34F-0C48-962B-9AC1DB8049BD}" presName="child3" presStyleLbl="bgAcc1" presStyleIdx="2" presStyleCnt="4"/>
      <dgm:spPr/>
      <dgm:t>
        <a:bodyPr/>
        <a:lstStyle/>
        <a:p>
          <a:endParaRPr lang="fr-FR"/>
        </a:p>
      </dgm:t>
    </dgm:pt>
    <dgm:pt modelId="{04D76870-B83D-4543-BE0A-5682E6B9EBC4}" type="pres">
      <dgm:prSet presAssocID="{3D66A3DC-E34F-0C48-962B-9AC1DB8049B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DE409-79A7-B64D-BD50-4DDB022DAE5C}" type="pres">
      <dgm:prSet presAssocID="{3D66A3DC-E34F-0C48-962B-9AC1DB8049BD}" presName="child4group" presStyleCnt="0"/>
      <dgm:spPr/>
      <dgm:t>
        <a:bodyPr/>
        <a:lstStyle/>
        <a:p>
          <a:endParaRPr lang="fr-FR"/>
        </a:p>
      </dgm:t>
    </dgm:pt>
    <dgm:pt modelId="{3FC16687-CB8F-564D-A996-F329C7A1421F}" type="pres">
      <dgm:prSet presAssocID="{3D66A3DC-E34F-0C48-962B-9AC1DB8049BD}" presName="child4" presStyleLbl="bgAcc1" presStyleIdx="3" presStyleCnt="4"/>
      <dgm:spPr/>
      <dgm:t>
        <a:bodyPr/>
        <a:lstStyle/>
        <a:p>
          <a:endParaRPr lang="fr-FR"/>
        </a:p>
      </dgm:t>
    </dgm:pt>
    <dgm:pt modelId="{90F21681-1AC4-014F-A64F-61995AF1D039}" type="pres">
      <dgm:prSet presAssocID="{3D66A3DC-E34F-0C48-962B-9AC1DB8049B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2D8FE1-5B7A-9D45-A8AC-D269FC28D318}" type="pres">
      <dgm:prSet presAssocID="{3D66A3DC-E34F-0C48-962B-9AC1DB8049BD}" presName="childPlaceholder" presStyleCnt="0"/>
      <dgm:spPr/>
      <dgm:t>
        <a:bodyPr/>
        <a:lstStyle/>
        <a:p>
          <a:endParaRPr lang="fr-FR"/>
        </a:p>
      </dgm:t>
    </dgm:pt>
    <dgm:pt modelId="{44104542-A576-2A46-A4E3-C54AC448180A}" type="pres">
      <dgm:prSet presAssocID="{3D66A3DC-E34F-0C48-962B-9AC1DB8049BD}" presName="circle" presStyleCnt="0"/>
      <dgm:spPr/>
      <dgm:t>
        <a:bodyPr/>
        <a:lstStyle/>
        <a:p>
          <a:endParaRPr lang="fr-FR"/>
        </a:p>
      </dgm:t>
    </dgm:pt>
    <dgm:pt modelId="{D1F67B59-2D6D-3747-8492-19ACDA56415C}" type="pres">
      <dgm:prSet presAssocID="{3D66A3DC-E34F-0C48-962B-9AC1DB8049B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4E679F-8B1E-1042-831D-0B7B3A6B388A}" type="pres">
      <dgm:prSet presAssocID="{3D66A3DC-E34F-0C48-962B-9AC1DB8049B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132211-10C7-2D4B-8ABF-DB6914352B9B}" type="pres">
      <dgm:prSet presAssocID="{3D66A3DC-E34F-0C48-962B-9AC1DB8049B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17B415-E31B-0048-8E59-A91140B1A347}" type="pres">
      <dgm:prSet presAssocID="{3D66A3DC-E34F-0C48-962B-9AC1DB8049B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27A7AF-7D29-5442-A3E2-52A0D65E24D5}" type="pres">
      <dgm:prSet presAssocID="{3D66A3DC-E34F-0C48-962B-9AC1DB8049BD}" presName="quadrantPlaceholder" presStyleCnt="0"/>
      <dgm:spPr/>
      <dgm:t>
        <a:bodyPr/>
        <a:lstStyle/>
        <a:p>
          <a:endParaRPr lang="fr-FR"/>
        </a:p>
      </dgm:t>
    </dgm:pt>
    <dgm:pt modelId="{1A8C9607-7978-D641-B72F-6D811451E42C}" type="pres">
      <dgm:prSet presAssocID="{3D66A3DC-E34F-0C48-962B-9AC1DB8049BD}" presName="center1" presStyleLbl="fgShp" presStyleIdx="0" presStyleCnt="2"/>
      <dgm:spPr/>
      <dgm:t>
        <a:bodyPr/>
        <a:lstStyle/>
        <a:p>
          <a:endParaRPr lang="fr-FR"/>
        </a:p>
      </dgm:t>
    </dgm:pt>
    <dgm:pt modelId="{A3FF61EB-4737-6849-97EA-1AD41A3DC380}" type="pres">
      <dgm:prSet presAssocID="{3D66A3DC-E34F-0C48-962B-9AC1DB8049BD}" presName="center2" presStyleLbl="fgShp" presStyleIdx="1" presStyleCnt="2"/>
      <dgm:spPr/>
      <dgm:t>
        <a:bodyPr/>
        <a:lstStyle/>
        <a:p>
          <a:endParaRPr lang="fr-FR"/>
        </a:p>
      </dgm:t>
    </dgm:pt>
  </dgm:ptLst>
  <dgm:cxnLst>
    <dgm:cxn modelId="{FB90AF8B-6BEE-C547-82B1-2039E29342FC}" srcId="{3D66A3DC-E34F-0C48-962B-9AC1DB8049BD}" destId="{FFE99622-BAEE-C349-833D-A5586E88E58A}" srcOrd="4" destOrd="0" parTransId="{09FAAD28-4470-664F-864C-CA2FE86C6F31}" sibTransId="{48EA3317-497E-1745-922D-62D986B0D312}"/>
    <dgm:cxn modelId="{07864B9C-306D-EB48-8EC8-3020D549D17F}" srcId="{40D7B7BD-FC93-164E-80AD-045562D46D0F}" destId="{2B66AF0A-1E4B-F140-8EC2-85A7FD16B251}" srcOrd="3" destOrd="0" parTransId="{2546C2DB-BBE5-A640-8D49-4C9D2AB7294A}" sibTransId="{B3D84048-1D13-9342-A6D1-03AB405B20BC}"/>
    <dgm:cxn modelId="{01154628-99ED-184B-B808-AAB37E16E394}" type="presOf" srcId="{CF03BB5E-658F-C44B-82BE-AF868CC7C87E}" destId="{7517B415-E31B-0048-8E59-A91140B1A347}" srcOrd="0" destOrd="0" presId="urn:microsoft.com/office/officeart/2005/8/layout/cycle4"/>
    <dgm:cxn modelId="{ADF98D8C-2724-0045-8542-D4064B52FA6B}" type="presOf" srcId="{1A6785EF-4E5E-9D45-A4FB-9B13BB371702}" destId="{2C162CC9-41FF-244D-8A7D-D8893AF2C16E}" srcOrd="0" destOrd="1" presId="urn:microsoft.com/office/officeart/2005/8/layout/cycle4"/>
    <dgm:cxn modelId="{04CE17B3-8F56-A743-BCE0-FE9A81C4CAFA}" type="presOf" srcId="{29EA26B5-DFB6-F64F-811A-48CF8D51486A}" destId="{2C162CC9-41FF-244D-8A7D-D8893AF2C16E}" srcOrd="0" destOrd="0" presId="urn:microsoft.com/office/officeart/2005/8/layout/cycle4"/>
    <dgm:cxn modelId="{B120C3AC-D575-1342-B60C-3A8AFEF94E70}" srcId="{CF03BB5E-658F-C44B-82BE-AF868CC7C87E}" destId="{28FF1170-B689-4346-BE3F-6BAB51A4AC3F}" srcOrd="1" destOrd="0" parTransId="{6A2795A2-E5AC-9347-84B4-994692AF858B}" sibTransId="{871D1A8A-EB1E-B745-A4D8-6CDE34FEED9F}"/>
    <dgm:cxn modelId="{B508C369-B062-F642-871D-D1CA5557927F}" srcId="{CF03BB5E-658F-C44B-82BE-AF868CC7C87E}" destId="{680CBFE9-4863-6941-9650-EF3E99F37DA1}" srcOrd="2" destOrd="0" parTransId="{AE5D9780-55E1-924F-B43F-172E0401048D}" sibTransId="{0058E62E-675E-684E-A114-B9BA5A0DDAD6}"/>
    <dgm:cxn modelId="{78771918-7B31-EA41-85DC-4609637A642F}" srcId="{09959830-55AE-E34D-88AC-1FFF32D551C5}" destId="{547A6AF4-59F1-B747-BA30-B0C1962F599C}" srcOrd="1" destOrd="0" parTransId="{42BDB1A9-285D-EB4F-8ABA-9671EECE71B8}" sibTransId="{04B017D8-A893-8240-A769-2E79A524A522}"/>
    <dgm:cxn modelId="{058D37D8-8A79-224A-8962-E327029991BF}" type="presOf" srcId="{8FAC8ADD-5C62-FE43-9FBB-313A719AD15D}" destId="{BA4E679F-8B1E-1042-831D-0B7B3A6B388A}" srcOrd="0" destOrd="0" presId="urn:microsoft.com/office/officeart/2005/8/layout/cycle4"/>
    <dgm:cxn modelId="{01973EFB-FBC7-944E-B4BF-D194D12A570E}" srcId="{09959830-55AE-E34D-88AC-1FFF32D551C5}" destId="{7F0C5557-92B5-0D49-9A32-C06D8C5D19CD}" srcOrd="2" destOrd="0" parTransId="{B6415C44-C4D1-A54E-8E32-C8C72FF88896}" sibTransId="{3A423B25-D8E9-654B-A7E8-B62C95C255E7}"/>
    <dgm:cxn modelId="{71652738-05DB-F549-841A-8D5FD78695A1}" type="presOf" srcId="{28FF1170-B689-4346-BE3F-6BAB51A4AC3F}" destId="{3FC16687-CB8F-564D-A996-F329C7A1421F}" srcOrd="0" destOrd="1" presId="urn:microsoft.com/office/officeart/2005/8/layout/cycle4"/>
    <dgm:cxn modelId="{849D90CA-717C-A84D-B90E-70EF7B55ED05}" type="presOf" srcId="{680CBFE9-4863-6941-9650-EF3E99F37DA1}" destId="{90F21681-1AC4-014F-A64F-61995AF1D039}" srcOrd="1" destOrd="2" presId="urn:microsoft.com/office/officeart/2005/8/layout/cycle4"/>
    <dgm:cxn modelId="{A8751ED3-AB0E-BE47-B30F-78BAD338221D}" type="presOf" srcId="{547A6AF4-59F1-B747-BA30-B0C1962F599C}" destId="{55E87632-F49D-BA40-AB41-AD9BA2D9B3E2}" srcOrd="1" destOrd="1" presId="urn:microsoft.com/office/officeart/2005/8/layout/cycle4"/>
    <dgm:cxn modelId="{03AB1B9A-3F2E-EB45-8850-36A4766EEDC4}" srcId="{40D7B7BD-FC93-164E-80AD-045562D46D0F}" destId="{1A6785EF-4E5E-9D45-A4FB-9B13BB371702}" srcOrd="1" destOrd="0" parTransId="{76DE90B6-CCFC-374F-A14B-F91468CDDE7A}" sibTransId="{436D96EE-8A3F-344A-8B0F-EB224B5A4B95}"/>
    <dgm:cxn modelId="{3DF0D423-E53D-D648-BD43-F203B86D4978}" type="presOf" srcId="{99A67BBD-D8D2-8741-AE6F-7964F3D80612}" destId="{55E87632-F49D-BA40-AB41-AD9BA2D9B3E2}" srcOrd="1" destOrd="0" presId="urn:microsoft.com/office/officeart/2005/8/layout/cycle4"/>
    <dgm:cxn modelId="{468FA960-D6BD-7745-9C81-D109D5B1EB3A}" srcId="{3D66A3DC-E34F-0C48-962B-9AC1DB8049BD}" destId="{40D7B7BD-FC93-164E-80AD-045562D46D0F}" srcOrd="2" destOrd="0" parTransId="{4934D579-BB01-3D48-9A0D-E78E62860B68}" sibTransId="{14C961C1-C3E1-5442-865C-54983F078E6B}"/>
    <dgm:cxn modelId="{B36144CF-D758-6340-B088-FF57038E60DC}" type="presOf" srcId="{2B66AF0A-1E4B-F140-8EC2-85A7FD16B251}" destId="{2C162CC9-41FF-244D-8A7D-D8893AF2C16E}" srcOrd="0" destOrd="3" presId="urn:microsoft.com/office/officeart/2005/8/layout/cycle4"/>
    <dgm:cxn modelId="{AE971B28-C215-B547-AC41-5A1F4536FB9A}" srcId="{8FAC8ADD-5C62-FE43-9FBB-313A719AD15D}" destId="{2E219CFB-7B13-E24B-9FE7-4CFE0530B524}" srcOrd="1" destOrd="0" parTransId="{617F1CB5-4E89-0C48-9F3F-59F549B2E032}" sibTransId="{E0D7C69B-8D6F-8E49-8A0C-18B7778F3343}"/>
    <dgm:cxn modelId="{9419AA95-8E04-4B49-A918-C28C933FBF8F}" type="presOf" srcId="{52DE815E-5D18-8F4D-AD33-99AC85BA1F42}" destId="{2C162CC9-41FF-244D-8A7D-D8893AF2C16E}" srcOrd="0" destOrd="2" presId="urn:microsoft.com/office/officeart/2005/8/layout/cycle4"/>
    <dgm:cxn modelId="{ACF87404-2764-984F-89C9-5A9D65D8439C}" type="presOf" srcId="{99A67BBD-D8D2-8741-AE6F-7964F3D80612}" destId="{5F0DD2F1-BCCA-644F-8BDD-39CB5E81A9B0}" srcOrd="0" destOrd="0" presId="urn:microsoft.com/office/officeart/2005/8/layout/cycle4"/>
    <dgm:cxn modelId="{894273BF-1DD9-D243-9A5F-BEEF2EB2A8EA}" srcId="{8FAC8ADD-5C62-FE43-9FBB-313A719AD15D}" destId="{722878F3-EE3C-DB40-9402-5FA6A859B4E0}" srcOrd="0" destOrd="0" parTransId="{CA90A680-0FE4-E247-831A-B18E931F5855}" sibTransId="{397CBEAE-606C-ED49-A83D-ACB7D717D9B1}"/>
    <dgm:cxn modelId="{ADCDB367-3D7C-3A40-B7E2-930746518897}" type="presOf" srcId="{52DE815E-5D18-8F4D-AD33-99AC85BA1F42}" destId="{04D76870-B83D-4543-BE0A-5682E6B9EBC4}" srcOrd="1" destOrd="2" presId="urn:microsoft.com/office/officeart/2005/8/layout/cycle4"/>
    <dgm:cxn modelId="{0C111914-B1E6-5C47-A709-49FBCDBBE32E}" type="presOf" srcId="{40D7B7BD-FC93-164E-80AD-045562D46D0F}" destId="{E2132211-10C7-2D4B-8ABF-DB6914352B9B}" srcOrd="0" destOrd="0" presId="urn:microsoft.com/office/officeart/2005/8/layout/cycle4"/>
    <dgm:cxn modelId="{EA26CC12-80DC-3E48-8616-A235CB8E8AED}" type="presOf" srcId="{31C07577-1ADA-4F4B-BEBE-E928FB494C7B}" destId="{3FC16687-CB8F-564D-A996-F329C7A1421F}" srcOrd="0" destOrd="0" presId="urn:microsoft.com/office/officeart/2005/8/layout/cycle4"/>
    <dgm:cxn modelId="{3F6BBDE2-4126-5749-928E-1B838130C736}" type="presOf" srcId="{680CBFE9-4863-6941-9650-EF3E99F37DA1}" destId="{3FC16687-CB8F-564D-A996-F329C7A1421F}" srcOrd="0" destOrd="2" presId="urn:microsoft.com/office/officeart/2005/8/layout/cycle4"/>
    <dgm:cxn modelId="{D4FD07C3-7CFA-6242-8123-0AB28E6535EF}" srcId="{CF03BB5E-658F-C44B-82BE-AF868CC7C87E}" destId="{31C07577-1ADA-4F4B-BEBE-E928FB494C7B}" srcOrd="0" destOrd="0" parTransId="{E1CBD56B-7E36-1D41-9072-784735FE8764}" sibTransId="{C41770EA-1458-BD44-B9DC-D363BC584D40}"/>
    <dgm:cxn modelId="{D6C4FB78-FF79-1E44-B186-8E3E7B65B44A}" srcId="{8FAC8ADD-5C62-FE43-9FBB-313A719AD15D}" destId="{44B54117-A3A3-364C-B5DD-F89F1FFE4A24}" srcOrd="2" destOrd="0" parTransId="{C2475409-EBEE-6B4C-8440-4CD391130749}" sibTransId="{49DBAD77-2DAD-9542-AB30-5E7BF6E19822}"/>
    <dgm:cxn modelId="{116CF6EA-2E63-F04B-897E-4675DBBA2295}" type="presOf" srcId="{29EA26B5-DFB6-F64F-811A-48CF8D51486A}" destId="{04D76870-B83D-4543-BE0A-5682E6B9EBC4}" srcOrd="1" destOrd="0" presId="urn:microsoft.com/office/officeart/2005/8/layout/cycle4"/>
    <dgm:cxn modelId="{60FAE1B4-5D30-3A47-AC59-7042F47FA781}" srcId="{09959830-55AE-E34D-88AC-1FFF32D551C5}" destId="{99A67BBD-D8D2-8741-AE6F-7964F3D80612}" srcOrd="0" destOrd="0" parTransId="{5FE9AC0E-8F7D-FB40-955F-1123187E7BF9}" sibTransId="{23D24D92-9F0E-3347-9457-67B35E58B9D2}"/>
    <dgm:cxn modelId="{E76E3B09-C0E7-4C41-8D73-0CEE091C5328}" type="presOf" srcId="{3D66A3DC-E34F-0C48-962B-9AC1DB8049BD}" destId="{B9774CEE-11DF-274C-868F-BDCD4B60DE3F}" srcOrd="0" destOrd="0" presId="urn:microsoft.com/office/officeart/2005/8/layout/cycle4"/>
    <dgm:cxn modelId="{09408DDB-FA02-4544-96EF-87ADB393C068}" type="presOf" srcId="{8BA6AE3F-6CE6-7441-A64C-3AEFA17CFE40}" destId="{528A347A-D8AB-4F41-94F5-5931026C18B2}" srcOrd="0" destOrd="3" presId="urn:microsoft.com/office/officeart/2005/8/layout/cycle4"/>
    <dgm:cxn modelId="{B1116597-037E-E34E-8CAB-73A5510ADC5E}" type="presOf" srcId="{1A6785EF-4E5E-9D45-A4FB-9B13BB371702}" destId="{04D76870-B83D-4543-BE0A-5682E6B9EBC4}" srcOrd="1" destOrd="1" presId="urn:microsoft.com/office/officeart/2005/8/layout/cycle4"/>
    <dgm:cxn modelId="{DD7D197B-8542-A845-AFE9-A89EA0E4B0DC}" type="presOf" srcId="{44B54117-A3A3-364C-B5DD-F89F1FFE4A24}" destId="{FD29BA97-F530-AE42-B01D-31ADEED7D94E}" srcOrd="1" destOrd="2" presId="urn:microsoft.com/office/officeart/2005/8/layout/cycle4"/>
    <dgm:cxn modelId="{3AF4FF11-8CC6-284F-8885-838F92970C2D}" srcId="{40D7B7BD-FC93-164E-80AD-045562D46D0F}" destId="{29EA26B5-DFB6-F64F-811A-48CF8D51486A}" srcOrd="0" destOrd="0" parTransId="{55A15AA8-9BC6-E04C-8A90-F1F0B29093C8}" sibTransId="{105E5501-3943-844B-8753-A65783842D9B}"/>
    <dgm:cxn modelId="{B157706C-AD43-5144-B9BE-0F7426107D05}" srcId="{3D66A3DC-E34F-0C48-962B-9AC1DB8049BD}" destId="{8F43B0C2-8A90-DF42-9AD9-05CD8066E1BD}" srcOrd="5" destOrd="0" parTransId="{62BF2FED-6DB8-9F43-B398-1776A5A5F17B}" sibTransId="{56E8537B-DC9A-4348-BABF-2CFC9DE15931}"/>
    <dgm:cxn modelId="{2B92352F-30C9-E349-B437-24C41AB28C08}" type="presOf" srcId="{31C07577-1ADA-4F4B-BEBE-E928FB494C7B}" destId="{90F21681-1AC4-014F-A64F-61995AF1D039}" srcOrd="1" destOrd="0" presId="urn:microsoft.com/office/officeart/2005/8/layout/cycle4"/>
    <dgm:cxn modelId="{70D01CAE-0AC5-AB4B-8857-69AF95F1F067}" type="presOf" srcId="{09959830-55AE-E34D-88AC-1FFF32D551C5}" destId="{D1F67B59-2D6D-3747-8492-19ACDA56415C}" srcOrd="0" destOrd="0" presId="urn:microsoft.com/office/officeart/2005/8/layout/cycle4"/>
    <dgm:cxn modelId="{806C15D2-CA1F-304D-9502-7ED2044228FD}" type="presOf" srcId="{722878F3-EE3C-DB40-9402-5FA6A859B4E0}" destId="{528A347A-D8AB-4F41-94F5-5931026C18B2}" srcOrd="0" destOrd="0" presId="urn:microsoft.com/office/officeart/2005/8/layout/cycle4"/>
    <dgm:cxn modelId="{853CF108-D7CB-C640-B13D-257D9816F160}" srcId="{3D66A3DC-E34F-0C48-962B-9AC1DB8049BD}" destId="{CF03BB5E-658F-C44B-82BE-AF868CC7C87E}" srcOrd="3" destOrd="0" parTransId="{62B035E0-2B04-CE46-ABE2-532F18981913}" sibTransId="{4EB1711E-91C6-AE40-85FB-E748A8AE9347}"/>
    <dgm:cxn modelId="{80B27E35-BFC0-1943-A43B-FB028CDEE7E0}" type="presOf" srcId="{722878F3-EE3C-DB40-9402-5FA6A859B4E0}" destId="{FD29BA97-F530-AE42-B01D-31ADEED7D94E}" srcOrd="1" destOrd="0" presId="urn:microsoft.com/office/officeart/2005/8/layout/cycle4"/>
    <dgm:cxn modelId="{992778C4-57E1-AD4B-8438-73A44DA0A061}" type="presOf" srcId="{7F0C5557-92B5-0D49-9A32-C06D8C5D19CD}" destId="{5F0DD2F1-BCCA-644F-8BDD-39CB5E81A9B0}" srcOrd="0" destOrd="2" presId="urn:microsoft.com/office/officeart/2005/8/layout/cycle4"/>
    <dgm:cxn modelId="{BCF4184B-77DE-E144-84DB-0DB05479EA19}" type="presOf" srcId="{547A6AF4-59F1-B747-BA30-B0C1962F599C}" destId="{5F0DD2F1-BCCA-644F-8BDD-39CB5E81A9B0}" srcOrd="0" destOrd="1" presId="urn:microsoft.com/office/officeart/2005/8/layout/cycle4"/>
    <dgm:cxn modelId="{770F08AD-961C-AD40-B12D-72560604979F}" srcId="{3D66A3DC-E34F-0C48-962B-9AC1DB8049BD}" destId="{8FAC8ADD-5C62-FE43-9FBB-313A719AD15D}" srcOrd="1" destOrd="0" parTransId="{5DD9E5D9-4697-1841-B24D-84AA6D942A0E}" sibTransId="{D874A000-494E-5D46-A1F5-8D007364A304}"/>
    <dgm:cxn modelId="{53381048-3AFB-7E4F-A5B9-9FF322F59673}" type="presOf" srcId="{2B66AF0A-1E4B-F140-8EC2-85A7FD16B251}" destId="{04D76870-B83D-4543-BE0A-5682E6B9EBC4}" srcOrd="1" destOrd="3" presId="urn:microsoft.com/office/officeart/2005/8/layout/cycle4"/>
    <dgm:cxn modelId="{CD68B57F-50EE-4446-9A54-5C45154D04C6}" srcId="{3D66A3DC-E34F-0C48-962B-9AC1DB8049BD}" destId="{09959830-55AE-E34D-88AC-1FFF32D551C5}" srcOrd="0" destOrd="0" parTransId="{DD294D23-9192-2D48-B4E8-F8927F960008}" sibTransId="{814B326F-6D4C-B14A-A21D-B5E69D0CE0AE}"/>
    <dgm:cxn modelId="{326860F0-630D-6849-8DEC-5716D526D2B7}" type="presOf" srcId="{28FF1170-B689-4346-BE3F-6BAB51A4AC3F}" destId="{90F21681-1AC4-014F-A64F-61995AF1D039}" srcOrd="1" destOrd="1" presId="urn:microsoft.com/office/officeart/2005/8/layout/cycle4"/>
    <dgm:cxn modelId="{C0EA521C-27A2-394E-9624-F4474105D817}" type="presOf" srcId="{8BA6AE3F-6CE6-7441-A64C-3AEFA17CFE40}" destId="{FD29BA97-F530-AE42-B01D-31ADEED7D94E}" srcOrd="1" destOrd="3" presId="urn:microsoft.com/office/officeart/2005/8/layout/cycle4"/>
    <dgm:cxn modelId="{B4C5F9D3-ED75-654F-98B5-7B15AC521955}" type="presOf" srcId="{2E219CFB-7B13-E24B-9FE7-4CFE0530B524}" destId="{528A347A-D8AB-4F41-94F5-5931026C18B2}" srcOrd="0" destOrd="1" presId="urn:microsoft.com/office/officeart/2005/8/layout/cycle4"/>
    <dgm:cxn modelId="{BA6630FD-1FBA-F540-A7E2-717D1259C5AC}" type="presOf" srcId="{7F0C5557-92B5-0D49-9A32-C06D8C5D19CD}" destId="{55E87632-F49D-BA40-AB41-AD9BA2D9B3E2}" srcOrd="1" destOrd="2" presId="urn:microsoft.com/office/officeart/2005/8/layout/cycle4"/>
    <dgm:cxn modelId="{78749F15-1A84-6C4A-85A5-D64018D2A2E9}" type="presOf" srcId="{44B54117-A3A3-364C-B5DD-F89F1FFE4A24}" destId="{528A347A-D8AB-4F41-94F5-5931026C18B2}" srcOrd="0" destOrd="2" presId="urn:microsoft.com/office/officeart/2005/8/layout/cycle4"/>
    <dgm:cxn modelId="{702B23F1-8DE8-764F-BEC8-ECAF27EDBAB3}" srcId="{40D7B7BD-FC93-164E-80AD-045562D46D0F}" destId="{52DE815E-5D18-8F4D-AD33-99AC85BA1F42}" srcOrd="2" destOrd="0" parTransId="{857BE1EC-2270-DF44-BAD4-A1CA6CBD7991}" sibTransId="{E8439410-3814-4045-9828-CCBD5056BC04}"/>
    <dgm:cxn modelId="{EBD5BC82-D072-3F4C-997D-BC6359BDE26A}" srcId="{8FAC8ADD-5C62-FE43-9FBB-313A719AD15D}" destId="{8BA6AE3F-6CE6-7441-A64C-3AEFA17CFE40}" srcOrd="3" destOrd="0" parTransId="{A4CBB08F-811B-8D4B-BF86-DFF85270371F}" sibTransId="{519A4081-96BA-4B4D-BD9C-EB8603D6A4EE}"/>
    <dgm:cxn modelId="{21D37E75-DC27-CD42-8E41-221AA336C079}" type="presOf" srcId="{2E219CFB-7B13-E24B-9FE7-4CFE0530B524}" destId="{FD29BA97-F530-AE42-B01D-31ADEED7D94E}" srcOrd="1" destOrd="1" presId="urn:microsoft.com/office/officeart/2005/8/layout/cycle4"/>
    <dgm:cxn modelId="{AD3F9EED-C9BF-3546-87A1-DB82FA0C3767}" type="presParOf" srcId="{B9774CEE-11DF-274C-868F-BDCD4B60DE3F}" destId="{AF7906EA-0987-D846-91DE-43A3B72F100E}" srcOrd="0" destOrd="0" presId="urn:microsoft.com/office/officeart/2005/8/layout/cycle4"/>
    <dgm:cxn modelId="{5A7AEFDA-EB88-C843-81F6-F1DF8D31D756}" type="presParOf" srcId="{AF7906EA-0987-D846-91DE-43A3B72F100E}" destId="{2131AAA9-D0A4-1C43-B13F-EC8FDE0F9767}" srcOrd="0" destOrd="0" presId="urn:microsoft.com/office/officeart/2005/8/layout/cycle4"/>
    <dgm:cxn modelId="{269BC452-2918-4041-921C-AA287190F182}" type="presParOf" srcId="{2131AAA9-D0A4-1C43-B13F-EC8FDE0F9767}" destId="{5F0DD2F1-BCCA-644F-8BDD-39CB5E81A9B0}" srcOrd="0" destOrd="0" presId="urn:microsoft.com/office/officeart/2005/8/layout/cycle4"/>
    <dgm:cxn modelId="{4A7B2E15-076E-7E47-A9F6-86864BB2C02D}" type="presParOf" srcId="{2131AAA9-D0A4-1C43-B13F-EC8FDE0F9767}" destId="{55E87632-F49D-BA40-AB41-AD9BA2D9B3E2}" srcOrd="1" destOrd="0" presId="urn:microsoft.com/office/officeart/2005/8/layout/cycle4"/>
    <dgm:cxn modelId="{38A13614-06D2-8540-A2D6-3AEA66AACE2A}" type="presParOf" srcId="{AF7906EA-0987-D846-91DE-43A3B72F100E}" destId="{A6F1007A-FE18-B740-B368-9909F49D5DCC}" srcOrd="1" destOrd="0" presId="urn:microsoft.com/office/officeart/2005/8/layout/cycle4"/>
    <dgm:cxn modelId="{804D1D6B-4B26-8647-83D0-5A04DAD77615}" type="presParOf" srcId="{A6F1007A-FE18-B740-B368-9909F49D5DCC}" destId="{528A347A-D8AB-4F41-94F5-5931026C18B2}" srcOrd="0" destOrd="0" presId="urn:microsoft.com/office/officeart/2005/8/layout/cycle4"/>
    <dgm:cxn modelId="{85939303-895A-4846-8128-4C15B7C48C18}" type="presParOf" srcId="{A6F1007A-FE18-B740-B368-9909F49D5DCC}" destId="{FD29BA97-F530-AE42-B01D-31ADEED7D94E}" srcOrd="1" destOrd="0" presId="urn:microsoft.com/office/officeart/2005/8/layout/cycle4"/>
    <dgm:cxn modelId="{A55B3A95-C1FB-FA44-963C-CC7C58EA9C95}" type="presParOf" srcId="{AF7906EA-0987-D846-91DE-43A3B72F100E}" destId="{1C01C35A-684B-CC4D-BDF0-821F8A5CFCF3}" srcOrd="2" destOrd="0" presId="urn:microsoft.com/office/officeart/2005/8/layout/cycle4"/>
    <dgm:cxn modelId="{1A434346-FC95-BD4F-84EF-01FCECB07949}" type="presParOf" srcId="{1C01C35A-684B-CC4D-BDF0-821F8A5CFCF3}" destId="{2C162CC9-41FF-244D-8A7D-D8893AF2C16E}" srcOrd="0" destOrd="0" presId="urn:microsoft.com/office/officeart/2005/8/layout/cycle4"/>
    <dgm:cxn modelId="{0BD0718B-720A-AC4B-BE50-8298B3E228AB}" type="presParOf" srcId="{1C01C35A-684B-CC4D-BDF0-821F8A5CFCF3}" destId="{04D76870-B83D-4543-BE0A-5682E6B9EBC4}" srcOrd="1" destOrd="0" presId="urn:microsoft.com/office/officeart/2005/8/layout/cycle4"/>
    <dgm:cxn modelId="{44A170B6-7DA8-D548-8FBA-3373429C4DCF}" type="presParOf" srcId="{AF7906EA-0987-D846-91DE-43A3B72F100E}" destId="{D93DE409-79A7-B64D-BD50-4DDB022DAE5C}" srcOrd="3" destOrd="0" presId="urn:microsoft.com/office/officeart/2005/8/layout/cycle4"/>
    <dgm:cxn modelId="{7301F1F7-F1EA-234F-80E9-5B1BE67935F7}" type="presParOf" srcId="{D93DE409-79A7-B64D-BD50-4DDB022DAE5C}" destId="{3FC16687-CB8F-564D-A996-F329C7A1421F}" srcOrd="0" destOrd="0" presId="urn:microsoft.com/office/officeart/2005/8/layout/cycle4"/>
    <dgm:cxn modelId="{FABC5023-CE39-C945-B998-4769E8299963}" type="presParOf" srcId="{D93DE409-79A7-B64D-BD50-4DDB022DAE5C}" destId="{90F21681-1AC4-014F-A64F-61995AF1D039}" srcOrd="1" destOrd="0" presId="urn:microsoft.com/office/officeart/2005/8/layout/cycle4"/>
    <dgm:cxn modelId="{CE5F2173-AF0E-EB49-AD29-7DFD4F8C6140}" type="presParOf" srcId="{AF7906EA-0987-D846-91DE-43A3B72F100E}" destId="{312D8FE1-5B7A-9D45-A8AC-D269FC28D318}" srcOrd="4" destOrd="0" presId="urn:microsoft.com/office/officeart/2005/8/layout/cycle4"/>
    <dgm:cxn modelId="{E6961221-79D7-BA43-A8D6-3731003A2983}" type="presParOf" srcId="{B9774CEE-11DF-274C-868F-BDCD4B60DE3F}" destId="{44104542-A576-2A46-A4E3-C54AC448180A}" srcOrd="1" destOrd="0" presId="urn:microsoft.com/office/officeart/2005/8/layout/cycle4"/>
    <dgm:cxn modelId="{1C456515-F0D0-6F4B-8549-D5A52125BD12}" type="presParOf" srcId="{44104542-A576-2A46-A4E3-C54AC448180A}" destId="{D1F67B59-2D6D-3747-8492-19ACDA56415C}" srcOrd="0" destOrd="0" presId="urn:microsoft.com/office/officeart/2005/8/layout/cycle4"/>
    <dgm:cxn modelId="{C97FC039-7161-3140-B3C6-7AFAEEF83483}" type="presParOf" srcId="{44104542-A576-2A46-A4E3-C54AC448180A}" destId="{BA4E679F-8B1E-1042-831D-0B7B3A6B388A}" srcOrd="1" destOrd="0" presId="urn:microsoft.com/office/officeart/2005/8/layout/cycle4"/>
    <dgm:cxn modelId="{DB732184-0A01-6A48-A977-5A1556B94DC8}" type="presParOf" srcId="{44104542-A576-2A46-A4E3-C54AC448180A}" destId="{E2132211-10C7-2D4B-8ABF-DB6914352B9B}" srcOrd="2" destOrd="0" presId="urn:microsoft.com/office/officeart/2005/8/layout/cycle4"/>
    <dgm:cxn modelId="{54CF7598-E8A3-C14A-947E-5BD0A6D45AC9}" type="presParOf" srcId="{44104542-A576-2A46-A4E3-C54AC448180A}" destId="{7517B415-E31B-0048-8E59-A91140B1A347}" srcOrd="3" destOrd="0" presId="urn:microsoft.com/office/officeart/2005/8/layout/cycle4"/>
    <dgm:cxn modelId="{A8ECCA22-5BEA-0146-B9BD-F32679993DC3}" type="presParOf" srcId="{44104542-A576-2A46-A4E3-C54AC448180A}" destId="{3627A7AF-7D29-5442-A3E2-52A0D65E24D5}" srcOrd="4" destOrd="0" presId="urn:microsoft.com/office/officeart/2005/8/layout/cycle4"/>
    <dgm:cxn modelId="{2B2E416B-0964-274F-BB24-FC1F8BC01B16}" type="presParOf" srcId="{B9774CEE-11DF-274C-868F-BDCD4B60DE3F}" destId="{1A8C9607-7978-D641-B72F-6D811451E42C}" srcOrd="2" destOrd="0" presId="urn:microsoft.com/office/officeart/2005/8/layout/cycle4"/>
    <dgm:cxn modelId="{CF0BB2F9-8269-944E-9596-15723A83D362}" type="presParOf" srcId="{B9774CEE-11DF-274C-868F-BDCD4B60DE3F}" destId="{A3FF61EB-4737-6849-97EA-1AD41A3DC38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62CC9-41FF-244D-8A7D-D8893AF2C16E}">
      <dsp:nvSpPr>
        <dsp:cNvPr id="0" name=""/>
        <dsp:cNvSpPr/>
      </dsp:nvSpPr>
      <dsp:spPr>
        <a:xfrm>
          <a:off x="4869719" y="3290676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latin typeface="Arial"/>
              <a:cs typeface="Arial"/>
            </a:rPr>
            <a:t>Échanges dans    un climat de confiance</a:t>
          </a:r>
          <a:endParaRPr lang="fr-FR" sz="900" kern="1200" dirty="0">
            <a:latin typeface="Arial"/>
            <a:cs typeface="Arial"/>
          </a:endParaRP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latin typeface="Arial"/>
              <a:cs typeface="Arial"/>
            </a:rPr>
            <a:t>Partage de connaissances</a:t>
          </a:r>
          <a:endParaRPr lang="fr-FR" sz="900" kern="1200" dirty="0">
            <a:latin typeface="Arial"/>
            <a:cs typeface="Arial"/>
          </a:endParaRP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latin typeface="Arial"/>
              <a:cs typeface="Arial"/>
            </a:rPr>
            <a:t>Partage de stratégies </a:t>
          </a:r>
          <a:endParaRPr lang="fr-FR" sz="900" kern="1200" dirty="0">
            <a:latin typeface="Arial"/>
            <a:cs typeface="Arial"/>
          </a:endParaRP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latin typeface="Arial"/>
              <a:cs typeface="Arial"/>
            </a:rPr>
            <a:t>Entraide</a:t>
          </a:r>
          <a:endParaRPr lang="fr-FR" sz="900" kern="1200" dirty="0">
            <a:latin typeface="Arial"/>
            <a:cs typeface="Arial"/>
          </a:endParaRPr>
        </a:p>
      </dsp:txBody>
      <dsp:txXfrm>
        <a:off x="5620910" y="3711831"/>
        <a:ext cx="1605371" cy="1093381"/>
      </dsp:txXfrm>
    </dsp:sp>
    <dsp:sp modelId="{3FC16687-CB8F-564D-A996-F329C7A1421F}">
      <dsp:nvSpPr>
        <dsp:cNvPr id="0" name=""/>
        <dsp:cNvSpPr/>
      </dsp:nvSpPr>
      <dsp:spPr>
        <a:xfrm>
          <a:off x="969300" y="3290676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latin typeface="Arial"/>
              <a:cs typeface="Arial"/>
            </a:rPr>
            <a:t>Mobiliser les connaissances nécessaires selon la discipline</a:t>
          </a:r>
          <a:endParaRPr lang="fr-FR" sz="900" kern="1200" dirty="0">
            <a:latin typeface="Arial"/>
            <a:cs typeface="Arial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latin typeface="Arial"/>
              <a:cs typeface="Arial"/>
            </a:rPr>
            <a:t>Construction des mots, vocabulaire spécifique</a:t>
          </a:r>
          <a:endParaRPr lang="fr-FR" sz="900" kern="1200" dirty="0">
            <a:latin typeface="Arial"/>
            <a:cs typeface="Arial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latin typeface="Arial"/>
              <a:cs typeface="Arial"/>
            </a:rPr>
            <a:t>Thèmes, concepts</a:t>
          </a:r>
          <a:endParaRPr lang="fr-FR" sz="900" kern="1200" dirty="0">
            <a:latin typeface="Arial"/>
            <a:cs typeface="Arial"/>
          </a:endParaRPr>
        </a:p>
      </dsp:txBody>
      <dsp:txXfrm>
        <a:off x="1003317" y="3711831"/>
        <a:ext cx="1605371" cy="1093381"/>
      </dsp:txXfrm>
    </dsp:sp>
    <dsp:sp modelId="{528A347A-D8AB-4F41-94F5-5931026C18B2}">
      <dsp:nvSpPr>
        <dsp:cNvPr id="0" name=""/>
        <dsp:cNvSpPr/>
      </dsp:nvSpPr>
      <dsp:spPr>
        <a:xfrm>
          <a:off x="4869719" y="0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latin typeface="Arial"/>
              <a:cs typeface="Arial"/>
            </a:rPr>
            <a:t>Stratégies de compréhension</a:t>
          </a:r>
          <a:endParaRPr lang="fr-FR" sz="900" kern="1200" dirty="0">
            <a:latin typeface="Arial"/>
            <a:cs typeface="Arial"/>
          </a:endParaRP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>
            <a:latin typeface="Arial"/>
            <a:cs typeface="Arial"/>
          </a:endParaRPr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latin typeface="Arial"/>
              <a:cs typeface="Arial"/>
            </a:rPr>
            <a:t>PRÉDIRE, FAIRE DES LIENS, RÉSUMER, SE QUESTIONNER,CLARIFIER </a:t>
          </a:r>
          <a:endParaRPr lang="fr-FR" sz="900" kern="1200" dirty="0">
            <a:latin typeface="Arial"/>
            <a:cs typeface="Arial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>
            <a:latin typeface="Arial"/>
            <a:cs typeface="Arial"/>
          </a:endParaRPr>
        </a:p>
      </dsp:txBody>
      <dsp:txXfrm>
        <a:off x="5620910" y="34017"/>
        <a:ext cx="1605371" cy="1093381"/>
      </dsp:txXfrm>
    </dsp:sp>
    <dsp:sp modelId="{5F0DD2F1-BCCA-644F-8BDD-39CB5E81A9B0}">
      <dsp:nvSpPr>
        <dsp:cNvPr id="0" name=""/>
        <dsp:cNvSpPr/>
      </dsp:nvSpPr>
      <dsp:spPr>
        <a:xfrm>
          <a:off x="969300" y="0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latin typeface="Arial"/>
              <a:cs typeface="Arial"/>
            </a:rPr>
            <a:t>Identité de lecteur</a:t>
          </a:r>
          <a:endParaRPr lang="fr-FR" sz="900" kern="1200" dirty="0">
            <a:latin typeface="Arial"/>
            <a:cs typeface="Arial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latin typeface="Arial"/>
              <a:cs typeface="Arial"/>
            </a:rPr>
            <a:t>Fluidité et persévérance</a:t>
          </a:r>
          <a:endParaRPr lang="fr-FR" sz="900" kern="1200" dirty="0">
            <a:latin typeface="Arial"/>
            <a:cs typeface="Arial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>
              <a:latin typeface="Arial"/>
              <a:cs typeface="Arial"/>
            </a:rPr>
            <a:t>Confiance et autonomie</a:t>
          </a:r>
          <a:endParaRPr lang="fr-FR" sz="900" kern="1200" dirty="0">
            <a:latin typeface="Arial"/>
            <a:cs typeface="Arial"/>
          </a:endParaRPr>
        </a:p>
      </dsp:txBody>
      <dsp:txXfrm>
        <a:off x="1003317" y="34017"/>
        <a:ext cx="1605371" cy="1093381"/>
      </dsp:txXfrm>
    </dsp:sp>
    <dsp:sp modelId="{D1F67B59-2D6D-3747-8492-19ACDA56415C}">
      <dsp:nvSpPr>
        <dsp:cNvPr id="0" name=""/>
        <dsp:cNvSpPr/>
      </dsp:nvSpPr>
      <dsp:spPr>
        <a:xfrm>
          <a:off x="1971021" y="275836"/>
          <a:ext cx="2095386" cy="2095386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/>
              <a:cs typeface="Arial"/>
            </a:rPr>
            <a:t>Personnelle</a:t>
          </a:r>
          <a:endParaRPr lang="fr-FR" sz="1600" b="1" kern="1200" dirty="0">
            <a:latin typeface="Arial"/>
            <a:cs typeface="Arial"/>
          </a:endParaRPr>
        </a:p>
      </dsp:txBody>
      <dsp:txXfrm>
        <a:off x="2584745" y="889560"/>
        <a:ext cx="1481662" cy="1481662"/>
      </dsp:txXfrm>
    </dsp:sp>
    <dsp:sp modelId="{BA4E679F-8B1E-1042-831D-0B7B3A6B388A}">
      <dsp:nvSpPr>
        <dsp:cNvPr id="0" name=""/>
        <dsp:cNvSpPr/>
      </dsp:nvSpPr>
      <dsp:spPr>
        <a:xfrm rot="5400000">
          <a:off x="4163192" y="275836"/>
          <a:ext cx="2095386" cy="2095386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/>
              <a:cs typeface="Arial"/>
            </a:rPr>
            <a:t>Cognitive</a:t>
          </a:r>
          <a:endParaRPr lang="fr-FR" sz="2000" b="1" kern="1200" dirty="0">
            <a:latin typeface="Arial"/>
            <a:cs typeface="Arial"/>
          </a:endParaRPr>
        </a:p>
      </dsp:txBody>
      <dsp:txXfrm rot="-5400000">
        <a:off x="4163192" y="889560"/>
        <a:ext cx="1481662" cy="1481662"/>
      </dsp:txXfrm>
    </dsp:sp>
    <dsp:sp modelId="{E2132211-10C7-2D4B-8ABF-DB6914352B9B}">
      <dsp:nvSpPr>
        <dsp:cNvPr id="0" name=""/>
        <dsp:cNvSpPr/>
      </dsp:nvSpPr>
      <dsp:spPr>
        <a:xfrm rot="10800000">
          <a:off x="4163192" y="2468007"/>
          <a:ext cx="2095386" cy="209538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/>
              <a:cs typeface="Arial"/>
            </a:rPr>
            <a:t>Sociale</a:t>
          </a:r>
          <a:endParaRPr lang="fr-FR" sz="2000" b="1" kern="1200" dirty="0">
            <a:latin typeface="Arial"/>
            <a:cs typeface="Arial"/>
          </a:endParaRPr>
        </a:p>
      </dsp:txBody>
      <dsp:txXfrm rot="10800000">
        <a:off x="4163192" y="2468007"/>
        <a:ext cx="1481662" cy="1481662"/>
      </dsp:txXfrm>
    </dsp:sp>
    <dsp:sp modelId="{7517B415-E31B-0048-8E59-A91140B1A347}">
      <dsp:nvSpPr>
        <dsp:cNvPr id="0" name=""/>
        <dsp:cNvSpPr/>
      </dsp:nvSpPr>
      <dsp:spPr>
        <a:xfrm rot="16200000">
          <a:off x="1971021" y="2468007"/>
          <a:ext cx="2095386" cy="209538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/>
              <a:cs typeface="Arial"/>
            </a:rPr>
            <a:t>Constructive</a:t>
          </a:r>
          <a:endParaRPr lang="fr-FR" sz="1600" b="1" kern="1200" dirty="0">
            <a:latin typeface="Arial"/>
            <a:cs typeface="Arial"/>
          </a:endParaRPr>
        </a:p>
      </dsp:txBody>
      <dsp:txXfrm rot="5400000">
        <a:off x="2584745" y="2468007"/>
        <a:ext cx="1481662" cy="1481662"/>
      </dsp:txXfrm>
    </dsp:sp>
    <dsp:sp modelId="{1A8C9607-7978-D641-B72F-6D811451E42C}">
      <dsp:nvSpPr>
        <dsp:cNvPr id="0" name=""/>
        <dsp:cNvSpPr/>
      </dsp:nvSpPr>
      <dsp:spPr>
        <a:xfrm>
          <a:off x="3753067" y="1984084"/>
          <a:ext cx="723464" cy="6290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FF61EB-4737-6849-97EA-1AD41A3DC380}">
      <dsp:nvSpPr>
        <dsp:cNvPr id="0" name=""/>
        <dsp:cNvSpPr/>
      </dsp:nvSpPr>
      <dsp:spPr>
        <a:xfrm rot="10800000">
          <a:off x="3753067" y="2226045"/>
          <a:ext cx="723464" cy="6290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de montage séquent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2014-05-30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moodle.ticfga.ca/course/view.php?id=30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09038"/>
            <a:ext cx="7772400" cy="978408"/>
          </a:xfrm>
        </p:spPr>
        <p:txBody>
          <a:bodyPr/>
          <a:lstStyle/>
          <a:p>
            <a:r>
              <a:rPr lang="fr-FR" sz="6600" b="1" dirty="0" smtClean="0"/>
              <a:t>RA FGA</a:t>
            </a:r>
            <a:br>
              <a:rPr lang="fr-FR" sz="6600" b="1" dirty="0" smtClean="0"/>
            </a:br>
            <a:r>
              <a:rPr lang="fr-FR" sz="6600" b="1" dirty="0" smtClean="0"/>
              <a:t>Lire pour comprendre!</a:t>
            </a:r>
            <a:endParaRPr lang="fr-FR" sz="6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509786"/>
            <a:ext cx="7772400" cy="877824"/>
          </a:xfrm>
        </p:spPr>
        <p:txBody>
          <a:bodyPr/>
          <a:lstStyle/>
          <a:p>
            <a:r>
              <a:rPr lang="fr-FR" dirty="0" smtClean="0"/>
              <a:t>3 février 2014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62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 vous d’essayer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En dyade, lisez le texte de la page </a:t>
            </a:r>
          </a:p>
          <a:p>
            <a:r>
              <a:rPr lang="fr-FR" sz="2400" dirty="0" smtClean="0"/>
              <a:t>Premier lecteur modélise ses réflexions pour comprendre le texte.</a:t>
            </a:r>
          </a:p>
          <a:p>
            <a:r>
              <a:rPr lang="fr-FR" sz="2400" dirty="0" smtClean="0"/>
              <a:t>Observation des stratégies utilisées par le lecteur.</a:t>
            </a:r>
          </a:p>
          <a:p>
            <a:r>
              <a:rPr lang="fr-FR" sz="2400" dirty="0" smtClean="0"/>
              <a:t>Échange des rôles.</a:t>
            </a:r>
          </a:p>
          <a:p>
            <a:pPr marL="0" indent="0" algn="ctr">
              <a:buNone/>
            </a:pPr>
            <a:r>
              <a:rPr lang="fr-FR" sz="2400" b="1" dirty="0" smtClean="0"/>
              <a:t>20 minutes </a:t>
            </a:r>
          </a:p>
          <a:p>
            <a:r>
              <a:rPr lang="fr-FR" sz="2400" dirty="0" smtClean="0"/>
              <a:t>Retour sur la compréhension générale du texte en groupe.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9136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vedettes</a:t>
            </a:r>
            <a:endParaRPr lang="fr-FR" dirty="0"/>
          </a:p>
        </p:txBody>
      </p:sp>
      <p:pic>
        <p:nvPicPr>
          <p:cNvPr id="4" name="Espace réservé du contenu 3" descr="5str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869" r="-85869"/>
          <a:stretch>
            <a:fillRect/>
          </a:stretch>
        </p:blipFill>
        <p:spPr/>
      </p:pic>
      <p:pic>
        <p:nvPicPr>
          <p:cNvPr id="5" name="Image 4" descr="str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47" y="1550894"/>
            <a:ext cx="40513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3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173130">
            <a:off x="466224" y="4436655"/>
            <a:ext cx="5102592" cy="1013011"/>
          </a:xfrm>
        </p:spPr>
        <p:txBody>
          <a:bodyPr/>
          <a:lstStyle/>
          <a:p>
            <a:r>
              <a:rPr lang="fr-FR" b="1" dirty="0" smtClean="0"/>
              <a:t>DÉFIS RA</a:t>
            </a:r>
            <a:endParaRPr lang="fr-FR" b="1" dirty="0"/>
          </a:p>
        </p:txBody>
      </p:sp>
      <p:pic>
        <p:nvPicPr>
          <p:cNvPr id="10" name="Espace réservé pour une image  9" descr="72883965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r="6622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PLANIFICATION</a:t>
            </a:r>
          </a:p>
          <a:p>
            <a:r>
              <a:rPr lang="fr-FR" b="1" dirty="0" smtClean="0"/>
              <a:t>ANIMATION</a:t>
            </a:r>
          </a:p>
          <a:p>
            <a:r>
              <a:rPr lang="fr-FR" b="1" dirty="0" smtClean="0"/>
              <a:t>MÉTACOGNITION</a:t>
            </a:r>
            <a:endParaRPr lang="fr-FR" b="1" dirty="0"/>
          </a:p>
        </p:txBody>
      </p:sp>
      <p:pic>
        <p:nvPicPr>
          <p:cNvPr id="13" name="Espace réservé pour une image  12" descr="stk19948boj.pn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r="5914"/>
          <a:stretch>
            <a:fillRect/>
          </a:stretch>
        </p:blipFill>
        <p:spPr/>
      </p:pic>
      <p:pic>
        <p:nvPicPr>
          <p:cNvPr id="11" name="Espace réservé pour une image  10" descr="AA039230.png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9" b="12399"/>
          <a:stretch>
            <a:fillRect/>
          </a:stretch>
        </p:blipFill>
        <p:spPr/>
      </p:pic>
      <p:pic>
        <p:nvPicPr>
          <p:cNvPr id="14" name="Espace réservé pour une image  13" descr="ls012786.png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 b="1322"/>
          <a:stretch>
            <a:fillRect/>
          </a:stretch>
        </p:blipFill>
        <p:spPr/>
      </p:pic>
      <p:pic>
        <p:nvPicPr>
          <p:cNvPr id="12" name="Espace réservé pour une image  11" descr="AA039258.png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7" b="23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302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Planification</a:t>
            </a:r>
            <a:endParaRPr lang="fr-FR" b="1" dirty="0"/>
          </a:p>
        </p:txBody>
      </p:sp>
      <p:sp>
        <p:nvSpPr>
          <p:cNvPr id="11" name="Espace réservé du texte vertical 10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fr-FR" sz="3200" b="1" dirty="0" smtClean="0"/>
              <a:t>Choisir </a:t>
            </a:r>
          </a:p>
          <a:p>
            <a:pPr marL="0" indent="0">
              <a:buNone/>
            </a:pPr>
            <a:r>
              <a:rPr lang="fr-FR" sz="3200" b="1" dirty="0" smtClean="0"/>
              <a:t>les textes</a:t>
            </a: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2" name="Image 11" descr="Analy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56" y="1136499"/>
            <a:ext cx="4495757" cy="5520941"/>
          </a:xfrm>
          <a:prstGeom prst="rect">
            <a:avLst/>
          </a:prstGeom>
        </p:spPr>
      </p:pic>
      <p:sp>
        <p:nvSpPr>
          <p:cNvPr id="13" name="Double flèche verticale 12"/>
          <p:cNvSpPr/>
          <p:nvPr/>
        </p:nvSpPr>
        <p:spPr>
          <a:xfrm>
            <a:off x="1871693" y="3142089"/>
            <a:ext cx="846718" cy="2295285"/>
          </a:xfrm>
          <a:prstGeom prst="upDown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9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ANIMATION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1" y="1752600"/>
            <a:ext cx="3321090" cy="4373563"/>
          </a:xfrm>
        </p:spPr>
        <p:txBody>
          <a:bodyPr vert="horz"/>
          <a:lstStyle/>
          <a:p>
            <a:r>
              <a:rPr lang="fr-FR" sz="2800" b="1" dirty="0" smtClean="0"/>
              <a:t> LE RETOUR </a:t>
            </a:r>
          </a:p>
          <a:p>
            <a:pPr marL="0" indent="0">
              <a:buNone/>
            </a:pPr>
            <a:r>
              <a:rPr lang="fr-FR" sz="2800" b="1" dirty="0" smtClean="0"/>
              <a:t>EN GROUPE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retour_grou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90" y="1201714"/>
            <a:ext cx="4660830" cy="52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9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MÉTACOGNITION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fr-FR" sz="2800" b="1" dirty="0" smtClean="0"/>
              <a:t>Annotations</a:t>
            </a:r>
          </a:p>
          <a:p>
            <a:r>
              <a:rPr lang="fr-FR" sz="2800" b="1" dirty="0" smtClean="0"/>
              <a:t>Journaux réflexifs</a:t>
            </a:r>
            <a:endParaRPr lang="fr-FR" sz="2800" b="1" dirty="0"/>
          </a:p>
        </p:txBody>
      </p:sp>
      <p:pic>
        <p:nvPicPr>
          <p:cNvPr id="4" name="Image 3" descr="annot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89" y="1216629"/>
            <a:ext cx="3509538" cy="5307106"/>
          </a:xfrm>
          <a:prstGeom prst="rect">
            <a:avLst/>
          </a:prstGeom>
        </p:spPr>
      </p:pic>
      <p:pic>
        <p:nvPicPr>
          <p:cNvPr id="5" name="Image 4" descr="Aidememoire_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7" y="3257057"/>
            <a:ext cx="4009392" cy="28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disponibles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fr-FR" sz="2800" b="1" dirty="0" smtClean="0"/>
              <a:t>Accompagnement en classe pour Animation et Métacognition</a:t>
            </a:r>
          </a:p>
          <a:p>
            <a:r>
              <a:rPr lang="fr-FR" sz="2800" b="1" dirty="0" smtClean="0"/>
              <a:t>Accompagnement pour planification</a:t>
            </a:r>
          </a:p>
          <a:p>
            <a:r>
              <a:rPr lang="fr-FR" sz="2800" b="1" dirty="0" err="1" smtClean="0"/>
              <a:t>Moodle</a:t>
            </a:r>
            <a:r>
              <a:rPr lang="fr-FR" sz="2800" b="1" dirty="0" smtClean="0"/>
              <a:t>  (partage d’outils de métacognition et de textes utilisés)</a:t>
            </a:r>
          </a:p>
          <a:p>
            <a:pPr marL="0" indent="0" algn="ctr">
              <a:buNone/>
            </a:pPr>
            <a:r>
              <a:rPr lang="fr-FR" dirty="0">
                <a:hlinkClick r:id="rId2"/>
              </a:rPr>
              <a:t>http://moodle.ticfga.ca/course/view.php?id=</a:t>
            </a:r>
            <a:r>
              <a:rPr lang="fr-FR" dirty="0" smtClean="0">
                <a:hlinkClick r:id="rId2"/>
              </a:rPr>
              <a:t>303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97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PARTAGER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3200" b="1" dirty="0" smtClean="0"/>
              <a:t>Merci de partager vos textes choisis afin de créer la plus grande banque de partage RA FGA!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23076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RA </a:t>
            </a:r>
            <a:r>
              <a:rPr lang="fr-FR" sz="3200" b="1" dirty="0" smtClean="0">
                <a:solidFill>
                  <a:srgbClr val="FF0000"/>
                </a:solidFill>
              </a:rPr>
              <a:t>Pourquoi? </a:t>
            </a:r>
            <a:r>
              <a:rPr lang="fr-FR" sz="3200" b="1" dirty="0" smtClean="0"/>
              <a:t>RA </a:t>
            </a:r>
            <a:r>
              <a:rPr lang="fr-FR" sz="3200" b="1" dirty="0" smtClean="0">
                <a:solidFill>
                  <a:srgbClr val="FF0000"/>
                </a:solidFill>
              </a:rPr>
              <a:t>c’est quoi?</a:t>
            </a:r>
          </a:p>
          <a:p>
            <a:r>
              <a:rPr lang="fr-FR" sz="3200" b="1" dirty="0" smtClean="0">
                <a:solidFill>
                  <a:schemeClr val="accent4"/>
                </a:solidFill>
              </a:rPr>
              <a:t>Comment</a:t>
            </a:r>
            <a:r>
              <a:rPr lang="fr-FR" sz="3200" b="1" dirty="0" smtClean="0"/>
              <a:t> ça se passe en classe FGA ?</a:t>
            </a:r>
          </a:p>
          <a:p>
            <a:r>
              <a:rPr lang="fr-FR" sz="3200" b="1" dirty="0" smtClean="0"/>
              <a:t>Les </a:t>
            </a:r>
            <a:r>
              <a:rPr lang="fr-FR" sz="3200" b="1" dirty="0" smtClean="0">
                <a:solidFill>
                  <a:schemeClr val="accent6"/>
                </a:solidFill>
              </a:rPr>
              <a:t>défis RA </a:t>
            </a:r>
            <a:r>
              <a:rPr lang="fr-FR" sz="3200" b="1" dirty="0" smtClean="0"/>
              <a:t>(planification, animation, métacognition)</a:t>
            </a:r>
          </a:p>
          <a:p>
            <a:r>
              <a:rPr lang="fr-FR" sz="3200" b="1" dirty="0" smtClean="0"/>
              <a:t>Les </a:t>
            </a:r>
            <a:r>
              <a:rPr lang="fr-FR" sz="3200" b="1" dirty="0" smtClean="0">
                <a:solidFill>
                  <a:schemeClr val="accent1"/>
                </a:solidFill>
              </a:rPr>
              <a:t>ressources</a:t>
            </a:r>
            <a:r>
              <a:rPr lang="fr-FR" sz="3200" b="1" dirty="0" smtClean="0"/>
              <a:t> disponibles</a:t>
            </a:r>
          </a:p>
        </p:txBody>
      </p:sp>
    </p:spTree>
    <p:extLst>
      <p:ext uri="{BB962C8B-B14F-4D97-AF65-F5344CB8AC3E}">
        <p14:creationId xmlns:p14="http://schemas.microsoft.com/office/powerpoint/2010/main" val="782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Appuyé par la recherche en éducation</a:t>
            </a:r>
            <a:endParaRPr lang="fr-FR" dirty="0"/>
          </a:p>
        </p:txBody>
      </p:sp>
      <p:pic>
        <p:nvPicPr>
          <p:cNvPr id="4" name="Espace réservé du contenu 3" descr="RA_US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05" b="-14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134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du RA en FGA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>
            <a:off x="400118" y="1760538"/>
            <a:ext cx="3611563" cy="4365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1800" dirty="0">
                <a:latin typeface="Arial"/>
                <a:cs typeface="Arial"/>
              </a:rPr>
              <a:t>Les élèves travaillent davantage sur les textes à lire;</a:t>
            </a:r>
          </a:p>
          <a:p>
            <a:pPr marL="0" indent="0">
              <a:buNone/>
            </a:pPr>
            <a:endParaRPr lang="fr-CA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CA" sz="1800" dirty="0">
                <a:latin typeface="Arial"/>
                <a:cs typeface="Arial"/>
              </a:rPr>
              <a:t>Les élèves sont capables de nommer les </a:t>
            </a:r>
            <a:r>
              <a:rPr lang="fr-CA" sz="1800" dirty="0" smtClean="0">
                <a:latin typeface="Arial"/>
                <a:cs typeface="Arial"/>
              </a:rPr>
              <a:t>stratégies utilisées</a:t>
            </a:r>
            <a:r>
              <a:rPr lang="fr-CA" sz="1800" dirty="0">
                <a:latin typeface="Arial"/>
                <a:cs typeface="Arial"/>
              </a:rPr>
              <a:t>;</a:t>
            </a:r>
          </a:p>
          <a:p>
            <a:pPr marL="0" indent="0">
              <a:buNone/>
            </a:pPr>
            <a:endParaRPr lang="fr-CA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CA" sz="1800" dirty="0">
                <a:latin typeface="Arial"/>
                <a:cs typeface="Arial"/>
              </a:rPr>
              <a:t>Ils parlent au texte et/ou utilisent leur journal de bord;</a:t>
            </a:r>
          </a:p>
          <a:p>
            <a:pPr marL="0" indent="0">
              <a:buNone/>
            </a:pPr>
            <a:endParaRPr lang="fr-CA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CA" sz="1800" dirty="0">
                <a:latin typeface="Arial"/>
                <a:cs typeface="Arial"/>
              </a:rPr>
              <a:t>Certains sont plus autonomes dans l’utilisation </a:t>
            </a:r>
            <a:r>
              <a:rPr lang="fr-CA" sz="1800" dirty="0" smtClean="0">
                <a:latin typeface="Arial"/>
                <a:cs typeface="Arial"/>
              </a:rPr>
              <a:t>des stratégies </a:t>
            </a:r>
            <a:r>
              <a:rPr lang="fr-CA" sz="1800" dirty="0">
                <a:latin typeface="Arial"/>
                <a:cs typeface="Arial"/>
              </a:rPr>
              <a:t>de lecture.	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4294967295"/>
          </p:nvPr>
        </p:nvSpPr>
        <p:spPr>
          <a:xfrm>
            <a:off x="4993149" y="1764176"/>
            <a:ext cx="3611562" cy="4365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2000" dirty="0">
                <a:latin typeface="Arial"/>
                <a:cs typeface="Arial"/>
              </a:rPr>
              <a:t>Changement dans leur conception de la lecture et </a:t>
            </a:r>
            <a:r>
              <a:rPr lang="fr-CA" sz="2000" dirty="0" smtClean="0">
                <a:latin typeface="Arial"/>
                <a:cs typeface="Arial"/>
              </a:rPr>
              <a:t>de l’enseignement </a:t>
            </a:r>
            <a:r>
              <a:rPr lang="fr-CA" sz="2000" dirty="0">
                <a:latin typeface="Arial"/>
                <a:cs typeface="Arial"/>
              </a:rPr>
              <a:t>des </a:t>
            </a:r>
            <a:r>
              <a:rPr lang="fr-CA" sz="2100" dirty="0">
                <a:latin typeface="Arial"/>
                <a:cs typeface="Arial"/>
              </a:rPr>
              <a:t>stratégies</a:t>
            </a:r>
            <a:r>
              <a:rPr lang="fr-CA" sz="2000" dirty="0">
                <a:latin typeface="Arial"/>
                <a:cs typeface="Arial"/>
              </a:rPr>
              <a:t>;</a:t>
            </a:r>
          </a:p>
          <a:p>
            <a:pPr marL="0" indent="0">
              <a:buNone/>
            </a:pPr>
            <a:endParaRPr lang="fr-CA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CA" sz="2000" dirty="0">
                <a:latin typeface="Arial"/>
                <a:cs typeface="Arial"/>
              </a:rPr>
              <a:t>Confiance en leurs compétences pédagogiques pour enseigner la métacognition par le biais de la modélisation;</a:t>
            </a:r>
          </a:p>
          <a:p>
            <a:pPr marL="0" indent="0">
              <a:buNone/>
            </a:pPr>
            <a:endParaRPr lang="fr-CA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CA" sz="2000" dirty="0">
                <a:latin typeface="Arial"/>
                <a:cs typeface="Arial"/>
              </a:rPr>
              <a:t>Sentiment d’enseigner réellement la lecture et </a:t>
            </a:r>
            <a:r>
              <a:rPr lang="fr-CA" sz="2000" dirty="0" smtClean="0">
                <a:latin typeface="Arial"/>
                <a:cs typeface="Arial"/>
              </a:rPr>
              <a:t>de pouvoir </a:t>
            </a:r>
            <a:r>
              <a:rPr lang="fr-CA" sz="2000" dirty="0">
                <a:latin typeface="Arial"/>
                <a:cs typeface="Arial"/>
              </a:rPr>
              <a:t>motiver les élèves plus faibles.</a:t>
            </a:r>
          </a:p>
          <a:p>
            <a:pPr marL="0" indent="0">
              <a:buNone/>
            </a:pPr>
            <a:endParaRPr lang="fr-F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42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rial"/>
                <a:cs typeface="Arial"/>
              </a:rPr>
              <a:t>L’approche «Reading </a:t>
            </a:r>
            <a:r>
              <a:rPr lang="fr-FR" sz="3200" dirty="0" err="1" smtClean="0">
                <a:latin typeface="Arial"/>
                <a:cs typeface="Arial"/>
              </a:rPr>
              <a:t>Apprenticeship</a:t>
            </a:r>
            <a:r>
              <a:rPr lang="fr-FR" sz="3200" dirty="0" smtClean="0">
                <a:latin typeface="Arial"/>
                <a:cs typeface="Arial"/>
              </a:rPr>
              <a:t>»</a:t>
            </a:r>
            <a:r>
              <a:rPr lang="fr-FR" sz="3200" dirty="0" smtClean="0">
                <a:solidFill>
                  <a:schemeClr val="accent3"/>
                </a:solidFill>
                <a:latin typeface="Comic Strip"/>
                <a:cs typeface="Comic Strip"/>
              </a:rPr>
              <a:t> </a:t>
            </a:r>
            <a:r>
              <a:rPr lang="fr-FR" sz="3200" baseline="30000" dirty="0" smtClean="0">
                <a:solidFill>
                  <a:schemeClr val="accent3"/>
                </a:solidFill>
                <a:latin typeface="Comic Strip"/>
                <a:cs typeface="Comic Strip"/>
              </a:rPr>
              <a:t/>
            </a:r>
            <a:br>
              <a:rPr lang="fr-FR" sz="3200" baseline="30000" dirty="0" smtClean="0">
                <a:solidFill>
                  <a:schemeClr val="accent3"/>
                </a:solidFill>
                <a:latin typeface="Comic Strip"/>
                <a:cs typeface="Comic Strip"/>
              </a:rPr>
            </a:br>
            <a:endParaRPr lang="fr-FR" sz="3200" dirty="0">
              <a:solidFill>
                <a:schemeClr val="accent3"/>
              </a:solidFill>
              <a:latin typeface="Comic Strip"/>
              <a:cs typeface="Comic Strip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3822696"/>
          </a:xfrm>
        </p:spPr>
        <p:txBody>
          <a:bodyPr>
            <a:noAutofit/>
          </a:bodyPr>
          <a:lstStyle/>
          <a:p>
            <a:r>
              <a:rPr lang="fr-FR" sz="2400" dirty="0" smtClean="0"/>
              <a:t>Intègre l’enseignement explicite, réciproque et stratégique reconnus efficaces en lecture.</a:t>
            </a:r>
          </a:p>
          <a:p>
            <a:endParaRPr lang="fr-FR" sz="2400" dirty="0" smtClean="0"/>
          </a:p>
          <a:p>
            <a:r>
              <a:rPr lang="fr-FR" sz="2400" dirty="0" smtClean="0"/>
              <a:t>Exploite les dimensions cognitive, métacognitive, personnelle et sociale.</a:t>
            </a:r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1600" dirty="0">
              <a:solidFill>
                <a:srgbClr val="FFC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980247"/>
              </p:ext>
            </p:extLst>
          </p:nvPr>
        </p:nvGraphicFramePr>
        <p:xfrm>
          <a:off x="457200" y="1227132"/>
          <a:ext cx="8229600" cy="483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133022" y="2967335"/>
            <a:ext cx="4877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Métacognition</a:t>
            </a:r>
            <a:endParaRPr lang="fr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99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07999" y="321734"/>
            <a:ext cx="8161867" cy="1371600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Arial"/>
                <a:cs typeface="Arial"/>
              </a:rPr>
              <a:t>Des enseignants RA experts</a:t>
            </a:r>
            <a:endParaRPr lang="fr-FR" sz="4400" dirty="0">
              <a:latin typeface="Arial"/>
              <a:cs typeface="Arial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80108"/>
              </p:ext>
            </p:extLst>
          </p:nvPr>
        </p:nvGraphicFramePr>
        <p:xfrm>
          <a:off x="457200" y="1752600"/>
          <a:ext cx="8212667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667"/>
              </a:tblGrid>
              <a:tr h="41812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baseline="0" dirty="0" smtClean="0">
                          <a:latin typeface="Arial"/>
                          <a:cs typeface="Arial"/>
                        </a:rPr>
                        <a:t> attitudes et des comportements observés 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5660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Ouverture</a:t>
                      </a:r>
                    </a:p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Être conscient</a:t>
                      </a:r>
                    </a:p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Capacité de réfléchir</a:t>
                      </a:r>
                      <a:r>
                        <a:rPr lang="fr-FR" baseline="0" dirty="0" smtClean="0">
                          <a:latin typeface="Arial"/>
                          <a:cs typeface="Arial"/>
                        </a:rPr>
                        <a:t> et de parler de sa pratique</a:t>
                      </a:r>
                      <a:endParaRPr lang="fr-FR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Capacité de réguler sa pratique et s’adapter au groupe</a:t>
                      </a:r>
                    </a:p>
                  </a:txBody>
                  <a:tcPr/>
                </a:tc>
              </a:tr>
              <a:tr h="2613259"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>
                          <a:latin typeface="Arial"/>
                          <a:cs typeface="Arial"/>
                        </a:rPr>
                        <a:t>Qui créé un climat d’apprentissage sécurisant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Arial"/>
                          <a:cs typeface="Arial"/>
                        </a:rPr>
                        <a:t>Qui connaît les besoins du groupe</a:t>
                      </a:r>
                    </a:p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Qui modélise ses pratiques de lecteur,</a:t>
                      </a:r>
                      <a:r>
                        <a:rPr lang="fr-FR" baseline="0" dirty="0" smtClean="0">
                          <a:latin typeface="Arial"/>
                          <a:cs typeface="Arial"/>
                        </a:rPr>
                        <a:t> qui enseigne de manière explicite l’utilisation de stratégies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Arial"/>
                          <a:cs typeface="Arial"/>
                        </a:rPr>
                        <a:t>Qui offre des défis à la hauteur des compétences de ses élèves (différenciation pédagogique) 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Arial"/>
                          <a:cs typeface="Arial"/>
                        </a:rPr>
                        <a:t>Qui planifie ses actions pédagogiques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Arial"/>
                          <a:cs typeface="Arial"/>
                        </a:rPr>
                        <a:t>Qui ajuste ses actions en fonction des besoins émergents des élèves</a:t>
                      </a:r>
                    </a:p>
                    <a:p>
                      <a:pPr algn="ctr"/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11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/>
                <a:cs typeface="Arial"/>
              </a:rPr>
              <a:t>Étapes typiques </a:t>
            </a:r>
            <a:br>
              <a:rPr lang="fr-FR" dirty="0" smtClean="0">
                <a:latin typeface="Arial"/>
                <a:cs typeface="Arial"/>
              </a:rPr>
            </a:br>
            <a:r>
              <a:rPr lang="fr-FR" dirty="0" smtClean="0">
                <a:latin typeface="Arial"/>
                <a:cs typeface="Arial"/>
              </a:rPr>
              <a:t>d’un atelier dans une classe RA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8133" y="1868751"/>
            <a:ext cx="7620000" cy="4373563"/>
          </a:xfrm>
        </p:spPr>
        <p:txBody>
          <a:bodyPr/>
          <a:lstStyle/>
          <a:p>
            <a:pPr algn="ctr"/>
            <a:endParaRPr lang="fr-FR" dirty="0" smtClean="0"/>
          </a:p>
          <a:p>
            <a:pPr algn="ctr"/>
            <a:r>
              <a:rPr lang="fr-FR" sz="3600" b="1" dirty="0" smtClean="0">
                <a:latin typeface="Arial"/>
                <a:cs typeface="Arial"/>
              </a:rPr>
              <a:t>Modelage </a:t>
            </a:r>
            <a:r>
              <a:rPr lang="fr-FR" sz="3600" b="1" i="1" dirty="0" smtClean="0">
                <a:latin typeface="Arial"/>
                <a:cs typeface="Arial"/>
              </a:rPr>
              <a:t>Je parle au texte</a:t>
            </a:r>
          </a:p>
          <a:p>
            <a:pPr algn="ctr"/>
            <a:r>
              <a:rPr lang="fr-FR" sz="3600" b="1" dirty="0" smtClean="0">
                <a:latin typeface="Arial"/>
                <a:cs typeface="Arial"/>
              </a:rPr>
              <a:t>Pratique guidée</a:t>
            </a:r>
          </a:p>
          <a:p>
            <a:pPr algn="ctr"/>
            <a:r>
              <a:rPr lang="fr-FR" sz="3600" b="1" dirty="0" smtClean="0">
                <a:latin typeface="Arial"/>
                <a:cs typeface="Arial"/>
              </a:rPr>
              <a:t>Pratique collaborative</a:t>
            </a:r>
          </a:p>
          <a:p>
            <a:pPr algn="ctr"/>
            <a:r>
              <a:rPr lang="fr-FR" sz="3600" b="1" dirty="0" smtClean="0">
                <a:latin typeface="Arial"/>
                <a:cs typeface="Arial"/>
              </a:rPr>
              <a:t>Retour en groupe</a:t>
            </a:r>
          </a:p>
        </p:txBody>
      </p:sp>
    </p:spTree>
    <p:extLst>
      <p:ext uri="{BB962C8B-B14F-4D97-AF65-F5344CB8AC3E}">
        <p14:creationId xmlns:p14="http://schemas.microsoft.com/office/powerpoint/2010/main" val="241104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3833" y="851535"/>
            <a:ext cx="5012267" cy="276796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FFFF"/>
                </a:solidFill>
                <a:latin typeface="Arial"/>
                <a:cs typeface="Arial"/>
              </a:rPr>
              <a:t>Annoter c’est aussi parler au texte!</a:t>
            </a:r>
            <a:endParaRPr lang="fr-FR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" name="Connecteur droit avec flèche 3"/>
          <p:cNvCxnSpPr>
            <a:stCxn id="7" idx="0"/>
          </p:cNvCxnSpPr>
          <p:nvPr/>
        </p:nvCxnSpPr>
        <p:spPr>
          <a:xfrm flipH="1" flipV="1">
            <a:off x="5207000" y="4021667"/>
            <a:ext cx="1938867" cy="811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129867" y="4832738"/>
            <a:ext cx="2032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Les annotations rendent explicite  le questionnement intérieur du lecteur.</a:t>
            </a:r>
            <a:endParaRPr lang="fr-FR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Image 2" descr="annotations_abdulay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1" y="800098"/>
            <a:ext cx="4438096" cy="57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8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modelage et la pratique guidée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Aussi longtemps que les élèves en ont besoin… (chaque groupe est différent)</a:t>
            </a:r>
          </a:p>
          <a:p>
            <a:pPr algn="ctr"/>
            <a:r>
              <a:rPr lang="fr-FR" sz="3200" dirty="0" smtClean="0"/>
              <a:t>Le niveau d’autonomie des élèves augmentent et le soutien de l’enseignant diminue.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0362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istoir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Histoire.thmx</Template>
  <TotalTime>138</TotalTime>
  <Words>495</Words>
  <Application>Microsoft Macintosh PowerPoint</Application>
  <PresentationFormat>Présentation à l'écran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Histoire</vt:lpstr>
      <vt:lpstr>RA FGA Lire pour comprendre!</vt:lpstr>
      <vt:lpstr>Menu</vt:lpstr>
      <vt:lpstr>Appuyé par la recherche en éducation</vt:lpstr>
      <vt:lpstr>Effets du RA en FGA</vt:lpstr>
      <vt:lpstr>L’approche «Reading Apprenticeship»  </vt:lpstr>
      <vt:lpstr>Des enseignants RA experts</vt:lpstr>
      <vt:lpstr>Étapes typiques  d’un atelier dans une classe RA</vt:lpstr>
      <vt:lpstr>Annoter c’est aussi parler au texte!</vt:lpstr>
      <vt:lpstr>Le modelage et la pratique guidée</vt:lpstr>
      <vt:lpstr>À vous d’essayer</vt:lpstr>
      <vt:lpstr>Les vedettes</vt:lpstr>
      <vt:lpstr>DÉFIS RA</vt:lpstr>
      <vt:lpstr>Planification</vt:lpstr>
      <vt:lpstr>ANIMATION</vt:lpstr>
      <vt:lpstr>MÉTACOGNITION</vt:lpstr>
      <vt:lpstr>Ressources disponibles</vt:lpstr>
      <vt:lpstr>PARTAGER</vt:lpstr>
    </vt:vector>
  </TitlesOfParts>
  <Company>CSMV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 FGA</dc:title>
  <dc:creator>Catie </dc:creator>
  <cp:lastModifiedBy>Catie  Montpetit</cp:lastModifiedBy>
  <cp:revision>15</cp:revision>
  <dcterms:created xsi:type="dcterms:W3CDTF">2014-01-16T01:08:25Z</dcterms:created>
  <dcterms:modified xsi:type="dcterms:W3CDTF">2014-05-30T19:35:59Z</dcterms:modified>
</cp:coreProperties>
</file>