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de montage séquent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14-01-16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moodle.ticfga.ca/course/view.php?id=30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youtube.com/watch?v=8MoIWVra1Tg&amp;feature=youtu.b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youtube.com/watch?v=II7P2wxQm8c&amp;feature=youtu.be" TargetMode="External"/><Relationship Id="rId3" Type="http://schemas.openxmlformats.org/officeDocument/2006/relationships/hyperlink" Target="http://www.youtube.com/watch?v=886fKnQfHFI&amp;feature=youtu.b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youtube.com/watch?v=V2P0VFiB3SY" TargetMode="External"/><Relationship Id="rId3" Type="http://schemas.openxmlformats.org/officeDocument/2006/relationships/hyperlink" Target="https://www.youtube.com/watch?v=aE0kYpYgRP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6600" b="1" dirty="0" smtClean="0"/>
              <a:t>RA FGA</a:t>
            </a:r>
            <a:endParaRPr lang="fr-FR" sz="6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16 janvier 2014 </a:t>
            </a:r>
            <a:endParaRPr lang="fr-FR" dirty="0"/>
          </a:p>
        </p:txBody>
      </p:sp>
      <p:pic>
        <p:nvPicPr>
          <p:cNvPr id="5" name="Image 4" descr="derni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4230624"/>
            <a:ext cx="82677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2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Ressources disponibles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10000"/>
          </a:bodyPr>
          <a:lstStyle/>
          <a:p>
            <a:r>
              <a:rPr lang="fr-FR" sz="2800" b="1" dirty="0" smtClean="0"/>
              <a:t>Accompagnement en classe pour Animation et Métacognition</a:t>
            </a:r>
          </a:p>
          <a:p>
            <a:r>
              <a:rPr lang="fr-FR" sz="2800" b="1" dirty="0" smtClean="0"/>
              <a:t>Accompagnement pour planification</a:t>
            </a:r>
          </a:p>
          <a:p>
            <a:r>
              <a:rPr lang="fr-FR" sz="2800" b="1" dirty="0" err="1" smtClean="0"/>
              <a:t>Moodle</a:t>
            </a:r>
            <a:r>
              <a:rPr lang="fr-FR" sz="2800" b="1" dirty="0" smtClean="0"/>
              <a:t>  (partage d’outils de métacognition et de textes utilisés)</a:t>
            </a:r>
          </a:p>
          <a:p>
            <a:pPr marL="0" indent="0" algn="ctr">
              <a:buNone/>
            </a:pPr>
            <a:r>
              <a:rPr lang="fr-FR" dirty="0">
                <a:hlinkClick r:id="rId2"/>
              </a:rPr>
              <a:t>http://moodle.ticfga.ca/course/view.php?id=</a:t>
            </a:r>
            <a:r>
              <a:rPr lang="fr-FR" dirty="0" smtClean="0">
                <a:hlinkClick r:id="rId2"/>
              </a:rPr>
              <a:t>303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497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VOTRE PLANIFICATION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3200" b="1" dirty="0" smtClean="0"/>
              <a:t>Merci de partager vos textes choisis afin de créer la plus grande banque de partage RA FGA!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23076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Menu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Partage d’expérimentation</a:t>
            </a:r>
          </a:p>
          <a:p>
            <a:r>
              <a:rPr lang="fr-FR" sz="2800" b="1" dirty="0" smtClean="0"/>
              <a:t>Les défis RA (</a:t>
            </a:r>
            <a:r>
              <a:rPr lang="fr-FR" sz="2800" b="1" dirty="0" err="1" smtClean="0"/>
              <a:t>planification,animation</a:t>
            </a:r>
            <a:r>
              <a:rPr lang="fr-FR" sz="2800" b="1" dirty="0" smtClean="0"/>
              <a:t>, métacognition)</a:t>
            </a:r>
          </a:p>
          <a:p>
            <a:r>
              <a:rPr lang="fr-FR" sz="2800" b="1" dirty="0" smtClean="0"/>
              <a:t>Les ressources disponibles (le partage)</a:t>
            </a:r>
          </a:p>
          <a:p>
            <a:r>
              <a:rPr lang="fr-FR" sz="2800" b="1" dirty="0" smtClean="0"/>
              <a:t>Planification de vos prochains ateliers </a:t>
            </a:r>
            <a:endParaRPr lang="fr-FR" sz="2800" b="1" dirty="0"/>
          </a:p>
        </p:txBody>
      </p:sp>
      <p:pic>
        <p:nvPicPr>
          <p:cNvPr id="4" name="Image 3" descr="derni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7039">
            <a:off x="5378416" y="5169961"/>
            <a:ext cx="3212117" cy="80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27667" y="1714500"/>
            <a:ext cx="690033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hlinkClick r:id="rId2"/>
              </a:rPr>
              <a:t>RA en classe de Mathématique</a:t>
            </a:r>
            <a:endParaRPr lang="fr-FR" sz="2800" b="1" dirty="0" smtClean="0"/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Manon Thibault</a:t>
            </a:r>
          </a:p>
          <a:p>
            <a:pPr algn="ctr"/>
            <a:r>
              <a:rPr lang="fr-FR" sz="2800" b="1" dirty="0" smtClean="0"/>
              <a:t>FBC</a:t>
            </a:r>
          </a:p>
          <a:p>
            <a:pPr algn="ctr"/>
            <a:r>
              <a:rPr lang="fr-FR" sz="2800" b="1" dirty="0" smtClean="0"/>
              <a:t>Antoine-Brossard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793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102835"/>
            <a:ext cx="67945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/>
              <a:t>Ra en classe d’anglais langue seconde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err="1" smtClean="0">
                <a:hlinkClick r:id="rId2"/>
              </a:rPr>
              <a:t>Laylen</a:t>
            </a:r>
            <a:r>
              <a:rPr lang="fr-FR" sz="2800" b="1" dirty="0" smtClean="0">
                <a:hlinkClick r:id="rId2"/>
              </a:rPr>
              <a:t> Garcia</a:t>
            </a:r>
            <a:endParaRPr lang="fr-FR" sz="2800" b="1" dirty="0">
              <a:hlinkClick r:id="rId2"/>
            </a:endParaRPr>
          </a:p>
          <a:p>
            <a:pPr algn="ctr"/>
            <a:r>
              <a:rPr lang="fr-FR" sz="2800" b="1" dirty="0">
                <a:hlinkClick r:id="rId2"/>
              </a:rPr>
              <a:t>FBC</a:t>
            </a:r>
            <a:endParaRPr lang="fr-FR" sz="2800" b="1" dirty="0"/>
          </a:p>
          <a:p>
            <a:pPr algn="ctr"/>
            <a:endParaRPr lang="fr-FR" sz="2800" b="1" dirty="0" smtClean="0"/>
          </a:p>
          <a:p>
            <a:pPr algn="ctr"/>
            <a:r>
              <a:rPr lang="fr-FR" sz="2800" b="1" dirty="0" smtClean="0">
                <a:hlinkClick r:id="rId3"/>
              </a:rPr>
              <a:t>Eugene </a:t>
            </a:r>
            <a:r>
              <a:rPr lang="fr-FR" sz="2800" b="1" dirty="0" err="1" smtClean="0">
                <a:hlinkClick r:id="rId3"/>
              </a:rPr>
              <a:t>Abrams</a:t>
            </a:r>
            <a:endParaRPr lang="fr-FR" sz="2800" b="1" dirty="0" smtClean="0">
              <a:hlinkClick r:id="rId3"/>
            </a:endParaRPr>
          </a:p>
          <a:p>
            <a:pPr algn="ctr"/>
            <a:r>
              <a:rPr lang="fr-FR" sz="2800" b="1" dirty="0" smtClean="0">
                <a:hlinkClick r:id="rId3"/>
              </a:rPr>
              <a:t>FBD</a:t>
            </a:r>
            <a:endParaRPr lang="fr-FR" sz="2800" b="1" dirty="0" smtClean="0"/>
          </a:p>
          <a:p>
            <a:pPr algn="ctr"/>
            <a:endParaRPr lang="fr-FR" sz="2800" b="1" dirty="0"/>
          </a:p>
          <a:p>
            <a:pPr algn="ctr"/>
            <a:r>
              <a:rPr lang="fr-FR" sz="2800" b="1" dirty="0" err="1" smtClean="0"/>
              <a:t>LeMoyne</a:t>
            </a:r>
            <a:r>
              <a:rPr lang="fr-FR" sz="2800" b="1" dirty="0" smtClean="0"/>
              <a:t> d’Iberville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4853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27667" y="1714500"/>
            <a:ext cx="6900333" cy="4370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RA en classe de Français +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>
                <a:hlinkClick r:id="rId2"/>
              </a:rPr>
              <a:t>Manon Mercier</a:t>
            </a:r>
            <a:endParaRPr lang="fr-FR" sz="2800" b="1" dirty="0" smtClean="0"/>
          </a:p>
          <a:p>
            <a:pPr algn="ctr"/>
            <a:endParaRPr lang="fr-FR" sz="2800" b="1" dirty="0" smtClean="0"/>
          </a:p>
          <a:p>
            <a:pPr algn="ctr"/>
            <a:r>
              <a:rPr lang="fr-FR" sz="2800" b="1" dirty="0" smtClean="0">
                <a:hlinkClick r:id="rId3"/>
              </a:rPr>
              <a:t>Céline Veilleux </a:t>
            </a:r>
            <a:endParaRPr lang="fr-FR" sz="2800" b="1" dirty="0" smtClean="0"/>
          </a:p>
          <a:p>
            <a:pPr algn="ctr"/>
            <a:endParaRPr lang="fr-FR" sz="2800" b="1" dirty="0" smtClean="0"/>
          </a:p>
          <a:p>
            <a:pPr algn="ctr"/>
            <a:endParaRPr lang="fr-FR" sz="2800" b="1" dirty="0" smtClean="0"/>
          </a:p>
          <a:p>
            <a:pPr algn="ctr"/>
            <a:r>
              <a:rPr lang="fr-FR" sz="2800" b="1" dirty="0" smtClean="0"/>
              <a:t>Antoine-Brossard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565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0173130">
            <a:off x="466224" y="4436655"/>
            <a:ext cx="5102592" cy="1013011"/>
          </a:xfrm>
        </p:spPr>
        <p:txBody>
          <a:bodyPr/>
          <a:lstStyle/>
          <a:p>
            <a:r>
              <a:rPr lang="fr-FR" b="1" dirty="0" smtClean="0"/>
              <a:t>DÉFIS RA</a:t>
            </a:r>
            <a:endParaRPr lang="fr-FR" b="1" dirty="0"/>
          </a:p>
        </p:txBody>
      </p:sp>
      <p:pic>
        <p:nvPicPr>
          <p:cNvPr id="10" name="Espace réservé pour une image  9" descr="72883965.pn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r="6622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/>
              <a:t>PLANIFICATION</a:t>
            </a:r>
          </a:p>
          <a:p>
            <a:r>
              <a:rPr lang="fr-FR" b="1" dirty="0" smtClean="0"/>
              <a:t>ANIMATION</a:t>
            </a:r>
          </a:p>
          <a:p>
            <a:r>
              <a:rPr lang="fr-FR" b="1" dirty="0" smtClean="0"/>
              <a:t>MÉTACOGNITION</a:t>
            </a:r>
            <a:endParaRPr lang="fr-FR" b="1" dirty="0"/>
          </a:p>
        </p:txBody>
      </p:sp>
      <p:pic>
        <p:nvPicPr>
          <p:cNvPr id="13" name="Espace réservé pour une image  12" descr="stk19948boj.png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r="5914"/>
          <a:stretch>
            <a:fillRect/>
          </a:stretch>
        </p:blipFill>
        <p:spPr/>
      </p:pic>
      <p:pic>
        <p:nvPicPr>
          <p:cNvPr id="11" name="Espace réservé pour une image  10" descr="AA039230.png"/>
          <p:cNvPicPr>
            <a:picLocks noGrp="1" noChangeAspect="1"/>
          </p:cNvPicPr>
          <p:nvPr>
            <p:ph type="pic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9" b="12399"/>
          <a:stretch>
            <a:fillRect/>
          </a:stretch>
        </p:blipFill>
        <p:spPr/>
      </p:pic>
      <p:pic>
        <p:nvPicPr>
          <p:cNvPr id="14" name="Espace réservé pour une image  13" descr="ls012786.png"/>
          <p:cNvPicPr>
            <a:picLocks noGrp="1" noChangeAspect="1"/>
          </p:cNvPicPr>
          <p:nvPr>
            <p:ph type="pic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" b="1322"/>
          <a:stretch>
            <a:fillRect/>
          </a:stretch>
        </p:blipFill>
        <p:spPr/>
      </p:pic>
      <p:pic>
        <p:nvPicPr>
          <p:cNvPr id="12" name="Espace réservé pour une image  11" descr="AA039258.png"/>
          <p:cNvPicPr>
            <a:picLocks noGrp="1" noChangeAspect="1"/>
          </p:cNvPicPr>
          <p:nvPr>
            <p:ph type="pic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7" b="230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302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Planification</a:t>
            </a:r>
            <a:endParaRPr lang="fr-FR" b="1" dirty="0"/>
          </a:p>
        </p:txBody>
      </p:sp>
      <p:sp>
        <p:nvSpPr>
          <p:cNvPr id="11" name="Espace réservé du texte vertical 10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fr-FR" sz="3200" b="1" dirty="0" smtClean="0"/>
              <a:t>Choisir </a:t>
            </a:r>
          </a:p>
          <a:p>
            <a:pPr marL="0" indent="0">
              <a:buNone/>
            </a:pPr>
            <a:r>
              <a:rPr lang="fr-FR" sz="3200" b="1" dirty="0" smtClean="0"/>
              <a:t>les textes</a:t>
            </a:r>
            <a:endParaRPr lang="fr-FR" sz="2800" dirty="0" smtClean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2" name="Image 11" descr="Analy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56" y="1136499"/>
            <a:ext cx="4495757" cy="5520941"/>
          </a:xfrm>
          <a:prstGeom prst="rect">
            <a:avLst/>
          </a:prstGeom>
        </p:spPr>
      </p:pic>
      <p:sp>
        <p:nvSpPr>
          <p:cNvPr id="13" name="Double flèche verticale 12"/>
          <p:cNvSpPr/>
          <p:nvPr/>
        </p:nvSpPr>
        <p:spPr>
          <a:xfrm>
            <a:off x="1871693" y="3142089"/>
            <a:ext cx="846718" cy="2295285"/>
          </a:xfrm>
          <a:prstGeom prst="upDown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49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ANIMATION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1" y="1752600"/>
            <a:ext cx="3321090" cy="4373563"/>
          </a:xfrm>
        </p:spPr>
        <p:txBody>
          <a:bodyPr vert="horz"/>
          <a:lstStyle/>
          <a:p>
            <a:r>
              <a:rPr lang="fr-FR" sz="2800" b="1" dirty="0" smtClean="0"/>
              <a:t> LE RETOUR </a:t>
            </a:r>
          </a:p>
          <a:p>
            <a:pPr marL="0" indent="0">
              <a:buNone/>
            </a:pPr>
            <a:r>
              <a:rPr lang="fr-FR" sz="2800" b="1" dirty="0" smtClean="0"/>
              <a:t>EN GROUPE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retour_grou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90" y="1201714"/>
            <a:ext cx="4660830" cy="52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9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MÉTACOGNITION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fr-FR" sz="2800" b="1" dirty="0" smtClean="0"/>
              <a:t>Annotations</a:t>
            </a:r>
          </a:p>
          <a:p>
            <a:r>
              <a:rPr lang="fr-FR" sz="2800" b="1" dirty="0" smtClean="0"/>
              <a:t>Journaux réflexifs</a:t>
            </a:r>
            <a:endParaRPr lang="fr-FR" sz="2800" b="1" dirty="0"/>
          </a:p>
        </p:txBody>
      </p:sp>
      <p:pic>
        <p:nvPicPr>
          <p:cNvPr id="4" name="Image 3" descr="annot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89" y="1216629"/>
            <a:ext cx="3509538" cy="5307106"/>
          </a:xfrm>
          <a:prstGeom prst="rect">
            <a:avLst/>
          </a:prstGeom>
        </p:spPr>
      </p:pic>
      <p:pic>
        <p:nvPicPr>
          <p:cNvPr id="5" name="Image 4" descr="Aidememoire_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7" y="3257057"/>
            <a:ext cx="4009392" cy="286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23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istoire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Histoire.thmx</Template>
  <TotalTime>60</TotalTime>
  <Words>143</Words>
  <Application>Microsoft Macintosh PowerPoint</Application>
  <PresentationFormat>Présentation à l'écran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Histoire</vt:lpstr>
      <vt:lpstr>RA FGA</vt:lpstr>
      <vt:lpstr>Menu</vt:lpstr>
      <vt:lpstr>Présentation PowerPoint</vt:lpstr>
      <vt:lpstr>Présentation PowerPoint</vt:lpstr>
      <vt:lpstr>Présentation PowerPoint</vt:lpstr>
      <vt:lpstr>DÉFIS RA</vt:lpstr>
      <vt:lpstr>Planification</vt:lpstr>
      <vt:lpstr>ANIMATION</vt:lpstr>
      <vt:lpstr>MÉTACOGNITION</vt:lpstr>
      <vt:lpstr>Ressources disponibles</vt:lpstr>
      <vt:lpstr>VOTRE PLANIFICATION</vt:lpstr>
    </vt:vector>
  </TitlesOfParts>
  <Company>CSMV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 FGA</dc:title>
  <dc:creator>Catie </dc:creator>
  <cp:lastModifiedBy>Catie </cp:lastModifiedBy>
  <cp:revision>7</cp:revision>
  <dcterms:created xsi:type="dcterms:W3CDTF">2014-01-16T01:08:25Z</dcterms:created>
  <dcterms:modified xsi:type="dcterms:W3CDTF">2014-01-16T18:27:54Z</dcterms:modified>
</cp:coreProperties>
</file>