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31"/>
  </p:notesMasterIdLst>
  <p:sldIdLst>
    <p:sldId id="256" r:id="rId2"/>
    <p:sldId id="257" r:id="rId3"/>
    <p:sldId id="306" r:id="rId4"/>
    <p:sldId id="321" r:id="rId5"/>
    <p:sldId id="305" r:id="rId6"/>
    <p:sldId id="272" r:id="rId7"/>
    <p:sldId id="273" r:id="rId8"/>
    <p:sldId id="308" r:id="rId9"/>
    <p:sldId id="317" r:id="rId10"/>
    <p:sldId id="294" r:id="rId11"/>
    <p:sldId id="309" r:id="rId12"/>
    <p:sldId id="310" r:id="rId13"/>
    <p:sldId id="283" r:id="rId14"/>
    <p:sldId id="289" r:id="rId15"/>
    <p:sldId id="298" r:id="rId16"/>
    <p:sldId id="261" r:id="rId17"/>
    <p:sldId id="303" r:id="rId18"/>
    <p:sldId id="311" r:id="rId19"/>
    <p:sldId id="312" r:id="rId20"/>
    <p:sldId id="296" r:id="rId21"/>
    <p:sldId id="302" r:id="rId22"/>
    <p:sldId id="301" r:id="rId23"/>
    <p:sldId id="292" r:id="rId24"/>
    <p:sldId id="313" r:id="rId25"/>
    <p:sldId id="314" r:id="rId26"/>
    <p:sldId id="265" r:id="rId27"/>
    <p:sldId id="316" r:id="rId28"/>
    <p:sldId id="318" r:id="rId29"/>
    <p:sldId id="319" r:id="rId3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DEFF"/>
    <a:srgbClr val="FEDC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6780" autoAdjust="0"/>
  </p:normalViewPr>
  <p:slideViewPr>
    <p:cSldViewPr snapToGrid="0" snapToObjects="1">
      <p:cViewPr>
        <p:scale>
          <a:sx n="75" d="100"/>
          <a:sy n="75" d="100"/>
        </p:scale>
        <p:origin x="-37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6A3DC-E34F-0C48-962B-9AC1DB8049BD}" type="doc">
      <dgm:prSet loTypeId="urn:microsoft.com/office/officeart/2005/8/layout/cycle4" loCatId="" qsTypeId="urn:microsoft.com/office/officeart/2005/8/quickstyle/simple2" qsCatId="simple" csTypeId="urn:microsoft.com/office/officeart/2005/8/colors/accent1_2" csCatId="accent1" phldr="1"/>
      <dgm:spPr/>
      <dgm:t>
        <a:bodyPr/>
        <a:lstStyle/>
        <a:p>
          <a:endParaRPr lang="fr-FR"/>
        </a:p>
      </dgm:t>
    </dgm:pt>
    <dgm:pt modelId="{09959830-55AE-E34D-88AC-1FFF32D551C5}">
      <dgm:prSet phldrT="[Texte]" custT="1"/>
      <dgm:spPr/>
      <dgm:t>
        <a:bodyPr/>
        <a:lstStyle/>
        <a:p>
          <a:r>
            <a:rPr lang="fr-FR" sz="1600" b="1" dirty="0" smtClean="0"/>
            <a:t>Personnelle</a:t>
          </a:r>
          <a:endParaRPr lang="fr-FR" sz="1600" b="1" dirty="0"/>
        </a:p>
      </dgm:t>
    </dgm:pt>
    <dgm:pt modelId="{DD294D23-9192-2D48-B4E8-F8927F960008}" type="parTrans" cxnId="{CD68B57F-50EE-4446-9A54-5C45154D04C6}">
      <dgm:prSet/>
      <dgm:spPr/>
      <dgm:t>
        <a:bodyPr/>
        <a:lstStyle/>
        <a:p>
          <a:endParaRPr lang="fr-FR"/>
        </a:p>
      </dgm:t>
    </dgm:pt>
    <dgm:pt modelId="{814B326F-6D4C-B14A-A21D-B5E69D0CE0AE}" type="sibTrans" cxnId="{CD68B57F-50EE-4446-9A54-5C45154D04C6}">
      <dgm:prSet/>
      <dgm:spPr/>
      <dgm:t>
        <a:bodyPr/>
        <a:lstStyle/>
        <a:p>
          <a:endParaRPr lang="fr-FR"/>
        </a:p>
      </dgm:t>
    </dgm:pt>
    <dgm:pt modelId="{99A67BBD-D8D2-8741-AE6F-7964F3D80612}">
      <dgm:prSet phldrT="[Texte]"/>
      <dgm:spPr/>
      <dgm:t>
        <a:bodyPr/>
        <a:lstStyle/>
        <a:p>
          <a:r>
            <a:rPr lang="fr-FR" dirty="0" smtClean="0"/>
            <a:t>Identité de lecteur</a:t>
          </a:r>
          <a:endParaRPr lang="fr-FR" dirty="0"/>
        </a:p>
      </dgm:t>
    </dgm:pt>
    <dgm:pt modelId="{5FE9AC0E-8F7D-FB40-955F-1123187E7BF9}" type="parTrans" cxnId="{60FAE1B4-5D30-3A47-AC59-7042F47FA781}">
      <dgm:prSet/>
      <dgm:spPr/>
      <dgm:t>
        <a:bodyPr/>
        <a:lstStyle/>
        <a:p>
          <a:endParaRPr lang="fr-FR"/>
        </a:p>
      </dgm:t>
    </dgm:pt>
    <dgm:pt modelId="{23D24D92-9F0E-3347-9457-67B35E58B9D2}" type="sibTrans" cxnId="{60FAE1B4-5D30-3A47-AC59-7042F47FA781}">
      <dgm:prSet/>
      <dgm:spPr/>
      <dgm:t>
        <a:bodyPr/>
        <a:lstStyle/>
        <a:p>
          <a:endParaRPr lang="fr-FR"/>
        </a:p>
      </dgm:t>
    </dgm:pt>
    <dgm:pt modelId="{8FAC8ADD-5C62-FE43-9FBB-313A719AD15D}">
      <dgm:prSet phldrT="[Texte]" custT="1"/>
      <dgm:spPr/>
      <dgm:t>
        <a:bodyPr/>
        <a:lstStyle/>
        <a:p>
          <a:r>
            <a:rPr lang="fr-FR" sz="2000" b="1" dirty="0" smtClean="0"/>
            <a:t>Cognitive</a:t>
          </a:r>
          <a:endParaRPr lang="fr-FR" sz="2000" b="1" dirty="0"/>
        </a:p>
      </dgm:t>
    </dgm:pt>
    <dgm:pt modelId="{5DD9E5D9-4697-1841-B24D-84AA6D942A0E}" type="parTrans" cxnId="{770F08AD-961C-AD40-B12D-72560604979F}">
      <dgm:prSet/>
      <dgm:spPr/>
      <dgm:t>
        <a:bodyPr/>
        <a:lstStyle/>
        <a:p>
          <a:endParaRPr lang="fr-FR"/>
        </a:p>
      </dgm:t>
    </dgm:pt>
    <dgm:pt modelId="{D874A000-494E-5D46-A1F5-8D007364A304}" type="sibTrans" cxnId="{770F08AD-961C-AD40-B12D-72560604979F}">
      <dgm:prSet/>
      <dgm:spPr/>
      <dgm:t>
        <a:bodyPr/>
        <a:lstStyle/>
        <a:p>
          <a:endParaRPr lang="fr-FR"/>
        </a:p>
      </dgm:t>
    </dgm:pt>
    <dgm:pt modelId="{722878F3-EE3C-DB40-9402-5FA6A859B4E0}">
      <dgm:prSet phldrT="[Texte]"/>
      <dgm:spPr/>
      <dgm:t>
        <a:bodyPr/>
        <a:lstStyle/>
        <a:p>
          <a:pPr algn="r"/>
          <a:r>
            <a:rPr lang="fr-FR" dirty="0" smtClean="0"/>
            <a:t>Stratégies de compréhension</a:t>
          </a:r>
          <a:endParaRPr lang="fr-FR" dirty="0"/>
        </a:p>
      </dgm:t>
    </dgm:pt>
    <dgm:pt modelId="{CA90A680-0FE4-E247-831A-B18E931F5855}" type="parTrans" cxnId="{894273BF-1DD9-D243-9A5F-BEEF2EB2A8EA}">
      <dgm:prSet/>
      <dgm:spPr/>
      <dgm:t>
        <a:bodyPr/>
        <a:lstStyle/>
        <a:p>
          <a:endParaRPr lang="fr-FR"/>
        </a:p>
      </dgm:t>
    </dgm:pt>
    <dgm:pt modelId="{397CBEAE-606C-ED49-A83D-ACB7D717D9B1}" type="sibTrans" cxnId="{894273BF-1DD9-D243-9A5F-BEEF2EB2A8EA}">
      <dgm:prSet/>
      <dgm:spPr/>
      <dgm:t>
        <a:bodyPr/>
        <a:lstStyle/>
        <a:p>
          <a:endParaRPr lang="fr-FR"/>
        </a:p>
      </dgm:t>
    </dgm:pt>
    <dgm:pt modelId="{40D7B7BD-FC93-164E-80AD-045562D46D0F}">
      <dgm:prSet phldrT="[Texte]" custT="1"/>
      <dgm:spPr/>
      <dgm:t>
        <a:bodyPr/>
        <a:lstStyle/>
        <a:p>
          <a:r>
            <a:rPr lang="fr-FR" sz="2000" b="1" dirty="0" smtClean="0"/>
            <a:t>Sociale</a:t>
          </a:r>
          <a:endParaRPr lang="fr-FR" sz="2000" b="1" dirty="0"/>
        </a:p>
      </dgm:t>
    </dgm:pt>
    <dgm:pt modelId="{4934D579-BB01-3D48-9A0D-E78E62860B68}" type="parTrans" cxnId="{468FA960-D6BD-7745-9C81-D109D5B1EB3A}">
      <dgm:prSet/>
      <dgm:spPr/>
      <dgm:t>
        <a:bodyPr/>
        <a:lstStyle/>
        <a:p>
          <a:endParaRPr lang="fr-FR"/>
        </a:p>
      </dgm:t>
    </dgm:pt>
    <dgm:pt modelId="{14C961C1-C3E1-5442-865C-54983F078E6B}" type="sibTrans" cxnId="{468FA960-D6BD-7745-9C81-D109D5B1EB3A}">
      <dgm:prSet/>
      <dgm:spPr/>
      <dgm:t>
        <a:bodyPr/>
        <a:lstStyle/>
        <a:p>
          <a:endParaRPr lang="fr-FR"/>
        </a:p>
      </dgm:t>
    </dgm:pt>
    <dgm:pt modelId="{29EA26B5-DFB6-F64F-811A-48CF8D51486A}">
      <dgm:prSet phldrT="[Texte]"/>
      <dgm:spPr/>
      <dgm:t>
        <a:bodyPr/>
        <a:lstStyle/>
        <a:p>
          <a:pPr algn="r"/>
          <a:r>
            <a:rPr lang="fr-FR" dirty="0" smtClean="0"/>
            <a:t>Échanges dans    un climat de confiance</a:t>
          </a:r>
          <a:endParaRPr lang="fr-FR" dirty="0"/>
        </a:p>
      </dgm:t>
    </dgm:pt>
    <dgm:pt modelId="{55A15AA8-9BC6-E04C-8A90-F1F0B29093C8}" type="parTrans" cxnId="{3AF4FF11-8CC6-284F-8885-838F92970C2D}">
      <dgm:prSet/>
      <dgm:spPr/>
      <dgm:t>
        <a:bodyPr/>
        <a:lstStyle/>
        <a:p>
          <a:endParaRPr lang="fr-FR"/>
        </a:p>
      </dgm:t>
    </dgm:pt>
    <dgm:pt modelId="{105E5501-3943-844B-8753-A65783842D9B}" type="sibTrans" cxnId="{3AF4FF11-8CC6-284F-8885-838F92970C2D}">
      <dgm:prSet/>
      <dgm:spPr/>
      <dgm:t>
        <a:bodyPr/>
        <a:lstStyle/>
        <a:p>
          <a:endParaRPr lang="fr-FR"/>
        </a:p>
      </dgm:t>
    </dgm:pt>
    <dgm:pt modelId="{CF03BB5E-658F-C44B-82BE-AF868CC7C87E}">
      <dgm:prSet phldrT="[Texte]" custT="1"/>
      <dgm:spPr/>
      <dgm:t>
        <a:bodyPr/>
        <a:lstStyle/>
        <a:p>
          <a:r>
            <a:rPr lang="fr-FR" sz="1600" b="1" dirty="0" smtClean="0"/>
            <a:t>Constructive</a:t>
          </a:r>
          <a:endParaRPr lang="fr-FR" sz="1600" b="1" dirty="0"/>
        </a:p>
      </dgm:t>
    </dgm:pt>
    <dgm:pt modelId="{62B035E0-2B04-CE46-ABE2-532F18981913}" type="parTrans" cxnId="{853CF108-D7CB-C640-B13D-257D9816F160}">
      <dgm:prSet/>
      <dgm:spPr/>
      <dgm:t>
        <a:bodyPr/>
        <a:lstStyle/>
        <a:p>
          <a:endParaRPr lang="fr-FR"/>
        </a:p>
      </dgm:t>
    </dgm:pt>
    <dgm:pt modelId="{4EB1711E-91C6-AE40-85FB-E748A8AE9347}" type="sibTrans" cxnId="{853CF108-D7CB-C640-B13D-257D9816F160}">
      <dgm:prSet/>
      <dgm:spPr/>
      <dgm:t>
        <a:bodyPr/>
        <a:lstStyle/>
        <a:p>
          <a:endParaRPr lang="fr-FR"/>
        </a:p>
      </dgm:t>
    </dgm:pt>
    <dgm:pt modelId="{547A6AF4-59F1-B747-BA30-B0C1962F599C}">
      <dgm:prSet phldrT="[Texte]"/>
      <dgm:spPr/>
      <dgm:t>
        <a:bodyPr/>
        <a:lstStyle/>
        <a:p>
          <a:r>
            <a:rPr lang="fr-FR" dirty="0" smtClean="0"/>
            <a:t>Fluidité et persévérance</a:t>
          </a:r>
          <a:endParaRPr lang="fr-FR" dirty="0"/>
        </a:p>
      </dgm:t>
    </dgm:pt>
    <dgm:pt modelId="{42BDB1A9-285D-EB4F-8ABA-9671EECE71B8}" type="parTrans" cxnId="{78771918-7B31-EA41-85DC-4609637A642F}">
      <dgm:prSet/>
      <dgm:spPr/>
      <dgm:t>
        <a:bodyPr/>
        <a:lstStyle/>
        <a:p>
          <a:endParaRPr lang="fr-FR"/>
        </a:p>
      </dgm:t>
    </dgm:pt>
    <dgm:pt modelId="{04B017D8-A893-8240-A769-2E79A524A522}" type="sibTrans" cxnId="{78771918-7B31-EA41-85DC-4609637A642F}">
      <dgm:prSet/>
      <dgm:spPr/>
      <dgm:t>
        <a:bodyPr/>
        <a:lstStyle/>
        <a:p>
          <a:endParaRPr lang="fr-FR"/>
        </a:p>
      </dgm:t>
    </dgm:pt>
    <dgm:pt modelId="{7F0C5557-92B5-0D49-9A32-C06D8C5D19CD}">
      <dgm:prSet phldrT="[Texte]"/>
      <dgm:spPr/>
      <dgm:t>
        <a:bodyPr/>
        <a:lstStyle/>
        <a:p>
          <a:r>
            <a:rPr lang="fr-FR" dirty="0" smtClean="0"/>
            <a:t>Confiance et autonomie</a:t>
          </a:r>
          <a:endParaRPr lang="fr-FR" dirty="0"/>
        </a:p>
      </dgm:t>
    </dgm:pt>
    <dgm:pt modelId="{B6415C44-C4D1-A54E-8E32-C8C72FF88896}" type="parTrans" cxnId="{01973EFB-FBC7-944E-B4BF-D194D12A570E}">
      <dgm:prSet/>
      <dgm:spPr/>
      <dgm:t>
        <a:bodyPr/>
        <a:lstStyle/>
        <a:p>
          <a:endParaRPr lang="fr-FR"/>
        </a:p>
      </dgm:t>
    </dgm:pt>
    <dgm:pt modelId="{3A423B25-D8E9-654B-A7E8-B62C95C255E7}" type="sibTrans" cxnId="{01973EFB-FBC7-944E-B4BF-D194D12A570E}">
      <dgm:prSet/>
      <dgm:spPr/>
      <dgm:t>
        <a:bodyPr/>
        <a:lstStyle/>
        <a:p>
          <a:endParaRPr lang="fr-FR"/>
        </a:p>
      </dgm:t>
    </dgm:pt>
    <dgm:pt modelId="{8BA6AE3F-6CE6-7441-A64C-3AEFA17CFE40}">
      <dgm:prSet phldrT="[Texte]"/>
      <dgm:spPr/>
      <dgm:t>
        <a:bodyPr/>
        <a:lstStyle/>
        <a:p>
          <a:pPr algn="l"/>
          <a:endParaRPr lang="fr-FR" dirty="0"/>
        </a:p>
      </dgm:t>
    </dgm:pt>
    <dgm:pt modelId="{A4CBB08F-811B-8D4B-BF86-DFF85270371F}" type="parTrans" cxnId="{EBD5BC82-D072-3F4C-997D-BC6359BDE26A}">
      <dgm:prSet/>
      <dgm:spPr/>
      <dgm:t>
        <a:bodyPr/>
        <a:lstStyle/>
        <a:p>
          <a:endParaRPr lang="fr-FR"/>
        </a:p>
      </dgm:t>
    </dgm:pt>
    <dgm:pt modelId="{519A4081-96BA-4B4D-BD9C-EB8603D6A4EE}" type="sibTrans" cxnId="{EBD5BC82-D072-3F4C-997D-BC6359BDE26A}">
      <dgm:prSet/>
      <dgm:spPr/>
      <dgm:t>
        <a:bodyPr/>
        <a:lstStyle/>
        <a:p>
          <a:endParaRPr lang="fr-FR"/>
        </a:p>
      </dgm:t>
    </dgm:pt>
    <dgm:pt modelId="{1A6785EF-4E5E-9D45-A4FB-9B13BB371702}">
      <dgm:prSet phldrT="[Texte]"/>
      <dgm:spPr/>
      <dgm:t>
        <a:bodyPr/>
        <a:lstStyle/>
        <a:p>
          <a:pPr algn="r"/>
          <a:r>
            <a:rPr lang="fr-FR" dirty="0" smtClean="0"/>
            <a:t>Partage de connaissances</a:t>
          </a:r>
          <a:endParaRPr lang="fr-FR" dirty="0"/>
        </a:p>
      </dgm:t>
    </dgm:pt>
    <dgm:pt modelId="{76DE90B6-CCFC-374F-A14B-F91468CDDE7A}" type="parTrans" cxnId="{03AB1B9A-3F2E-EB45-8850-36A4766EEDC4}">
      <dgm:prSet/>
      <dgm:spPr/>
      <dgm:t>
        <a:bodyPr/>
        <a:lstStyle/>
        <a:p>
          <a:endParaRPr lang="fr-FR"/>
        </a:p>
      </dgm:t>
    </dgm:pt>
    <dgm:pt modelId="{436D96EE-8A3F-344A-8B0F-EB224B5A4B95}" type="sibTrans" cxnId="{03AB1B9A-3F2E-EB45-8850-36A4766EEDC4}">
      <dgm:prSet/>
      <dgm:spPr/>
      <dgm:t>
        <a:bodyPr/>
        <a:lstStyle/>
        <a:p>
          <a:endParaRPr lang="fr-FR"/>
        </a:p>
      </dgm:t>
    </dgm:pt>
    <dgm:pt modelId="{52DE815E-5D18-8F4D-AD33-99AC85BA1F42}">
      <dgm:prSet phldrT="[Texte]"/>
      <dgm:spPr/>
      <dgm:t>
        <a:bodyPr/>
        <a:lstStyle/>
        <a:p>
          <a:pPr algn="r"/>
          <a:r>
            <a:rPr lang="fr-FR" dirty="0" smtClean="0"/>
            <a:t>Partage de stratégies </a:t>
          </a:r>
          <a:endParaRPr lang="fr-FR" dirty="0"/>
        </a:p>
      </dgm:t>
    </dgm:pt>
    <dgm:pt modelId="{857BE1EC-2270-DF44-BAD4-A1CA6CBD7991}" type="parTrans" cxnId="{702B23F1-8DE8-764F-BEC8-ECAF27EDBAB3}">
      <dgm:prSet/>
      <dgm:spPr/>
      <dgm:t>
        <a:bodyPr/>
        <a:lstStyle/>
        <a:p>
          <a:endParaRPr lang="fr-FR"/>
        </a:p>
      </dgm:t>
    </dgm:pt>
    <dgm:pt modelId="{E8439410-3814-4045-9828-CCBD5056BC04}" type="sibTrans" cxnId="{702B23F1-8DE8-764F-BEC8-ECAF27EDBAB3}">
      <dgm:prSet/>
      <dgm:spPr/>
      <dgm:t>
        <a:bodyPr/>
        <a:lstStyle/>
        <a:p>
          <a:endParaRPr lang="fr-FR"/>
        </a:p>
      </dgm:t>
    </dgm:pt>
    <dgm:pt modelId="{2B66AF0A-1E4B-F140-8EC2-85A7FD16B251}">
      <dgm:prSet phldrT="[Texte]"/>
      <dgm:spPr/>
      <dgm:t>
        <a:bodyPr/>
        <a:lstStyle/>
        <a:p>
          <a:pPr algn="r"/>
          <a:r>
            <a:rPr lang="fr-FR" dirty="0" smtClean="0"/>
            <a:t>Entraide</a:t>
          </a:r>
          <a:endParaRPr lang="fr-FR" dirty="0"/>
        </a:p>
      </dgm:t>
    </dgm:pt>
    <dgm:pt modelId="{2546C2DB-BBE5-A640-8D49-4C9D2AB7294A}" type="parTrans" cxnId="{07864B9C-306D-EB48-8EC8-3020D549D17F}">
      <dgm:prSet/>
      <dgm:spPr/>
      <dgm:t>
        <a:bodyPr/>
        <a:lstStyle/>
        <a:p>
          <a:endParaRPr lang="fr-FR"/>
        </a:p>
      </dgm:t>
    </dgm:pt>
    <dgm:pt modelId="{B3D84048-1D13-9342-A6D1-03AB405B20BC}" type="sibTrans" cxnId="{07864B9C-306D-EB48-8EC8-3020D549D17F}">
      <dgm:prSet/>
      <dgm:spPr/>
      <dgm:t>
        <a:bodyPr/>
        <a:lstStyle/>
        <a:p>
          <a:endParaRPr lang="fr-FR"/>
        </a:p>
      </dgm:t>
    </dgm:pt>
    <dgm:pt modelId="{8F43B0C2-8A90-DF42-9AD9-05CD8066E1BD}">
      <dgm:prSet phldrT="[Texte]"/>
      <dgm:spPr/>
      <dgm:t>
        <a:bodyPr/>
        <a:lstStyle/>
        <a:p>
          <a:endParaRPr lang="fr-FR" dirty="0"/>
        </a:p>
      </dgm:t>
    </dgm:pt>
    <dgm:pt modelId="{62BF2FED-6DB8-9F43-B398-1776A5A5F17B}" type="parTrans" cxnId="{B157706C-AD43-5144-B9BE-0F7426107D05}">
      <dgm:prSet/>
      <dgm:spPr/>
      <dgm:t>
        <a:bodyPr/>
        <a:lstStyle/>
        <a:p>
          <a:endParaRPr lang="fr-FR"/>
        </a:p>
      </dgm:t>
    </dgm:pt>
    <dgm:pt modelId="{56E8537B-DC9A-4348-BABF-2CFC9DE15931}" type="sibTrans" cxnId="{B157706C-AD43-5144-B9BE-0F7426107D05}">
      <dgm:prSet/>
      <dgm:spPr/>
      <dgm:t>
        <a:bodyPr/>
        <a:lstStyle/>
        <a:p>
          <a:endParaRPr lang="fr-FR"/>
        </a:p>
      </dgm:t>
    </dgm:pt>
    <dgm:pt modelId="{FFE99622-BAEE-C349-833D-A5586E88E58A}">
      <dgm:prSet phldrT="[Texte]"/>
      <dgm:spPr/>
      <dgm:t>
        <a:bodyPr/>
        <a:lstStyle/>
        <a:p>
          <a:endParaRPr lang="fr-FR"/>
        </a:p>
      </dgm:t>
    </dgm:pt>
    <dgm:pt modelId="{09FAAD28-4470-664F-864C-CA2FE86C6F31}" type="parTrans" cxnId="{FB90AF8B-6BEE-C547-82B1-2039E29342FC}">
      <dgm:prSet/>
      <dgm:spPr/>
      <dgm:t>
        <a:bodyPr/>
        <a:lstStyle/>
        <a:p>
          <a:endParaRPr lang="fr-FR"/>
        </a:p>
      </dgm:t>
    </dgm:pt>
    <dgm:pt modelId="{48EA3317-497E-1745-922D-62D986B0D312}" type="sibTrans" cxnId="{FB90AF8B-6BEE-C547-82B1-2039E29342FC}">
      <dgm:prSet/>
      <dgm:spPr/>
      <dgm:t>
        <a:bodyPr/>
        <a:lstStyle/>
        <a:p>
          <a:endParaRPr lang="fr-FR"/>
        </a:p>
      </dgm:t>
    </dgm:pt>
    <dgm:pt modelId="{31C07577-1ADA-4F4B-BEBE-E928FB494C7B}">
      <dgm:prSet phldrT="[Texte]"/>
      <dgm:spPr/>
      <dgm:t>
        <a:bodyPr/>
        <a:lstStyle/>
        <a:p>
          <a:r>
            <a:rPr lang="fr-FR" dirty="0" smtClean="0"/>
            <a:t>Mobiliser les connaissances nécessaires selon la discipline</a:t>
          </a:r>
          <a:endParaRPr lang="fr-FR" dirty="0"/>
        </a:p>
      </dgm:t>
    </dgm:pt>
    <dgm:pt modelId="{C41770EA-1458-BD44-B9DC-D363BC584D40}" type="sibTrans" cxnId="{D4FD07C3-7CFA-6242-8123-0AB28E6535EF}">
      <dgm:prSet/>
      <dgm:spPr/>
      <dgm:t>
        <a:bodyPr/>
        <a:lstStyle/>
        <a:p>
          <a:endParaRPr lang="fr-FR"/>
        </a:p>
      </dgm:t>
    </dgm:pt>
    <dgm:pt modelId="{E1CBD56B-7E36-1D41-9072-784735FE8764}" type="parTrans" cxnId="{D4FD07C3-7CFA-6242-8123-0AB28E6535EF}">
      <dgm:prSet/>
      <dgm:spPr/>
      <dgm:t>
        <a:bodyPr/>
        <a:lstStyle/>
        <a:p>
          <a:endParaRPr lang="fr-FR"/>
        </a:p>
      </dgm:t>
    </dgm:pt>
    <dgm:pt modelId="{28FF1170-B689-4346-BE3F-6BAB51A4AC3F}">
      <dgm:prSet phldrT="[Texte]"/>
      <dgm:spPr/>
      <dgm:t>
        <a:bodyPr/>
        <a:lstStyle/>
        <a:p>
          <a:r>
            <a:rPr lang="fr-FR" dirty="0" smtClean="0"/>
            <a:t>Construction des mots, vocabulaire spécifique</a:t>
          </a:r>
          <a:endParaRPr lang="fr-FR" dirty="0"/>
        </a:p>
      </dgm:t>
    </dgm:pt>
    <dgm:pt modelId="{6A2795A2-E5AC-9347-84B4-994692AF858B}" type="parTrans" cxnId="{B120C3AC-D575-1342-B60C-3A8AFEF94E70}">
      <dgm:prSet/>
      <dgm:spPr/>
      <dgm:t>
        <a:bodyPr/>
        <a:lstStyle/>
        <a:p>
          <a:endParaRPr lang="fr-FR"/>
        </a:p>
      </dgm:t>
    </dgm:pt>
    <dgm:pt modelId="{871D1A8A-EB1E-B745-A4D8-6CDE34FEED9F}" type="sibTrans" cxnId="{B120C3AC-D575-1342-B60C-3A8AFEF94E70}">
      <dgm:prSet/>
      <dgm:spPr/>
      <dgm:t>
        <a:bodyPr/>
        <a:lstStyle/>
        <a:p>
          <a:endParaRPr lang="fr-FR"/>
        </a:p>
      </dgm:t>
    </dgm:pt>
    <dgm:pt modelId="{680CBFE9-4863-6941-9650-EF3E99F37DA1}">
      <dgm:prSet phldrT="[Texte]"/>
      <dgm:spPr/>
      <dgm:t>
        <a:bodyPr/>
        <a:lstStyle/>
        <a:p>
          <a:r>
            <a:rPr lang="fr-FR" dirty="0" smtClean="0"/>
            <a:t>Thèmes, concepts</a:t>
          </a:r>
          <a:endParaRPr lang="fr-FR" dirty="0"/>
        </a:p>
      </dgm:t>
    </dgm:pt>
    <dgm:pt modelId="{AE5D9780-55E1-924F-B43F-172E0401048D}" type="parTrans" cxnId="{B508C369-B062-F642-871D-D1CA5557927F}">
      <dgm:prSet/>
      <dgm:spPr/>
      <dgm:t>
        <a:bodyPr/>
        <a:lstStyle/>
        <a:p>
          <a:endParaRPr lang="fr-FR"/>
        </a:p>
      </dgm:t>
    </dgm:pt>
    <dgm:pt modelId="{0058E62E-675E-684E-A114-B9BA5A0DDAD6}" type="sibTrans" cxnId="{B508C369-B062-F642-871D-D1CA5557927F}">
      <dgm:prSet/>
      <dgm:spPr/>
      <dgm:t>
        <a:bodyPr/>
        <a:lstStyle/>
        <a:p>
          <a:endParaRPr lang="fr-FR"/>
        </a:p>
      </dgm:t>
    </dgm:pt>
    <dgm:pt modelId="{44B54117-A3A3-364C-B5DD-F89F1FFE4A24}">
      <dgm:prSet phldrT="[Texte]"/>
      <dgm:spPr/>
      <dgm:t>
        <a:bodyPr/>
        <a:lstStyle/>
        <a:p>
          <a:pPr algn="r"/>
          <a:r>
            <a:rPr lang="fr-FR" dirty="0" smtClean="0"/>
            <a:t>PRÉDIRE, FAIRE DES LIENS, RÉSUMER, SE QUESTIONNER,CLARIFIER </a:t>
          </a:r>
          <a:endParaRPr lang="fr-FR" dirty="0"/>
        </a:p>
      </dgm:t>
    </dgm:pt>
    <dgm:pt modelId="{C2475409-EBEE-6B4C-8440-4CD391130749}" type="parTrans" cxnId="{D6C4FB78-FF79-1E44-B186-8E3E7B65B44A}">
      <dgm:prSet/>
      <dgm:spPr/>
      <dgm:t>
        <a:bodyPr/>
        <a:lstStyle/>
        <a:p>
          <a:endParaRPr lang="fr-FR"/>
        </a:p>
      </dgm:t>
    </dgm:pt>
    <dgm:pt modelId="{49DBAD77-2DAD-9542-AB30-5E7BF6E19822}" type="sibTrans" cxnId="{D6C4FB78-FF79-1E44-B186-8E3E7B65B44A}">
      <dgm:prSet/>
      <dgm:spPr/>
      <dgm:t>
        <a:bodyPr/>
        <a:lstStyle/>
        <a:p>
          <a:endParaRPr lang="fr-FR"/>
        </a:p>
      </dgm:t>
    </dgm:pt>
    <dgm:pt modelId="{2E219CFB-7B13-E24B-9FE7-4CFE0530B524}">
      <dgm:prSet phldrT="[Texte]"/>
      <dgm:spPr/>
      <dgm:t>
        <a:bodyPr/>
        <a:lstStyle/>
        <a:p>
          <a:pPr algn="r"/>
          <a:endParaRPr lang="fr-FR" dirty="0"/>
        </a:p>
      </dgm:t>
    </dgm:pt>
    <dgm:pt modelId="{E0D7C69B-8D6F-8E49-8A0C-18B7778F3343}" type="sibTrans" cxnId="{AE971B28-C215-B547-AC41-5A1F4536FB9A}">
      <dgm:prSet/>
      <dgm:spPr/>
      <dgm:t>
        <a:bodyPr/>
        <a:lstStyle/>
        <a:p>
          <a:endParaRPr lang="fr-FR"/>
        </a:p>
      </dgm:t>
    </dgm:pt>
    <dgm:pt modelId="{617F1CB5-4E89-0C48-9F3F-59F549B2E032}" type="parTrans" cxnId="{AE971B28-C215-B547-AC41-5A1F4536FB9A}">
      <dgm:prSet/>
      <dgm:spPr/>
      <dgm:t>
        <a:bodyPr/>
        <a:lstStyle/>
        <a:p>
          <a:endParaRPr lang="fr-FR"/>
        </a:p>
      </dgm:t>
    </dgm:pt>
    <dgm:pt modelId="{B9774CEE-11DF-274C-868F-BDCD4B60DE3F}" type="pres">
      <dgm:prSet presAssocID="{3D66A3DC-E34F-0C48-962B-9AC1DB8049BD}" presName="cycleMatrixDiagram" presStyleCnt="0">
        <dgm:presLayoutVars>
          <dgm:chMax val="1"/>
          <dgm:dir/>
          <dgm:animLvl val="lvl"/>
          <dgm:resizeHandles val="exact"/>
        </dgm:presLayoutVars>
      </dgm:prSet>
      <dgm:spPr/>
      <dgm:t>
        <a:bodyPr/>
        <a:lstStyle/>
        <a:p>
          <a:endParaRPr lang="fr-FR"/>
        </a:p>
      </dgm:t>
    </dgm:pt>
    <dgm:pt modelId="{AF7906EA-0987-D846-91DE-43A3B72F100E}" type="pres">
      <dgm:prSet presAssocID="{3D66A3DC-E34F-0C48-962B-9AC1DB8049BD}" presName="children" presStyleCnt="0"/>
      <dgm:spPr/>
    </dgm:pt>
    <dgm:pt modelId="{2131AAA9-D0A4-1C43-B13F-EC8FDE0F9767}" type="pres">
      <dgm:prSet presAssocID="{3D66A3DC-E34F-0C48-962B-9AC1DB8049BD}" presName="child1group" presStyleCnt="0"/>
      <dgm:spPr/>
    </dgm:pt>
    <dgm:pt modelId="{5F0DD2F1-BCCA-644F-8BDD-39CB5E81A9B0}" type="pres">
      <dgm:prSet presAssocID="{3D66A3DC-E34F-0C48-962B-9AC1DB8049BD}" presName="child1" presStyleLbl="bgAcc1" presStyleIdx="0" presStyleCnt="4"/>
      <dgm:spPr/>
      <dgm:t>
        <a:bodyPr/>
        <a:lstStyle/>
        <a:p>
          <a:endParaRPr lang="fr-FR"/>
        </a:p>
      </dgm:t>
    </dgm:pt>
    <dgm:pt modelId="{55E87632-F49D-BA40-AB41-AD9BA2D9B3E2}" type="pres">
      <dgm:prSet presAssocID="{3D66A3DC-E34F-0C48-962B-9AC1DB8049BD}" presName="child1Text" presStyleLbl="bgAcc1" presStyleIdx="0" presStyleCnt="4">
        <dgm:presLayoutVars>
          <dgm:bulletEnabled val="1"/>
        </dgm:presLayoutVars>
      </dgm:prSet>
      <dgm:spPr/>
      <dgm:t>
        <a:bodyPr/>
        <a:lstStyle/>
        <a:p>
          <a:endParaRPr lang="fr-FR"/>
        </a:p>
      </dgm:t>
    </dgm:pt>
    <dgm:pt modelId="{A6F1007A-FE18-B740-B368-9909F49D5DCC}" type="pres">
      <dgm:prSet presAssocID="{3D66A3DC-E34F-0C48-962B-9AC1DB8049BD}" presName="child2group" presStyleCnt="0"/>
      <dgm:spPr/>
    </dgm:pt>
    <dgm:pt modelId="{528A347A-D8AB-4F41-94F5-5931026C18B2}" type="pres">
      <dgm:prSet presAssocID="{3D66A3DC-E34F-0C48-962B-9AC1DB8049BD}" presName="child2" presStyleLbl="bgAcc1" presStyleIdx="1" presStyleCnt="4"/>
      <dgm:spPr/>
      <dgm:t>
        <a:bodyPr/>
        <a:lstStyle/>
        <a:p>
          <a:endParaRPr lang="fr-FR"/>
        </a:p>
      </dgm:t>
    </dgm:pt>
    <dgm:pt modelId="{FD29BA97-F530-AE42-B01D-31ADEED7D94E}" type="pres">
      <dgm:prSet presAssocID="{3D66A3DC-E34F-0C48-962B-9AC1DB8049BD}" presName="child2Text" presStyleLbl="bgAcc1" presStyleIdx="1" presStyleCnt="4">
        <dgm:presLayoutVars>
          <dgm:bulletEnabled val="1"/>
        </dgm:presLayoutVars>
      </dgm:prSet>
      <dgm:spPr/>
      <dgm:t>
        <a:bodyPr/>
        <a:lstStyle/>
        <a:p>
          <a:endParaRPr lang="fr-FR"/>
        </a:p>
      </dgm:t>
    </dgm:pt>
    <dgm:pt modelId="{1C01C35A-684B-CC4D-BDF0-821F8A5CFCF3}" type="pres">
      <dgm:prSet presAssocID="{3D66A3DC-E34F-0C48-962B-9AC1DB8049BD}" presName="child3group" presStyleCnt="0"/>
      <dgm:spPr/>
    </dgm:pt>
    <dgm:pt modelId="{2C162CC9-41FF-244D-8A7D-D8893AF2C16E}" type="pres">
      <dgm:prSet presAssocID="{3D66A3DC-E34F-0C48-962B-9AC1DB8049BD}" presName="child3" presStyleLbl="bgAcc1" presStyleIdx="2" presStyleCnt="4"/>
      <dgm:spPr/>
      <dgm:t>
        <a:bodyPr/>
        <a:lstStyle/>
        <a:p>
          <a:endParaRPr lang="fr-FR"/>
        </a:p>
      </dgm:t>
    </dgm:pt>
    <dgm:pt modelId="{04D76870-B83D-4543-BE0A-5682E6B9EBC4}" type="pres">
      <dgm:prSet presAssocID="{3D66A3DC-E34F-0C48-962B-9AC1DB8049BD}" presName="child3Text" presStyleLbl="bgAcc1" presStyleIdx="2" presStyleCnt="4">
        <dgm:presLayoutVars>
          <dgm:bulletEnabled val="1"/>
        </dgm:presLayoutVars>
      </dgm:prSet>
      <dgm:spPr/>
      <dgm:t>
        <a:bodyPr/>
        <a:lstStyle/>
        <a:p>
          <a:endParaRPr lang="fr-FR"/>
        </a:p>
      </dgm:t>
    </dgm:pt>
    <dgm:pt modelId="{D93DE409-79A7-B64D-BD50-4DDB022DAE5C}" type="pres">
      <dgm:prSet presAssocID="{3D66A3DC-E34F-0C48-962B-9AC1DB8049BD}" presName="child4group" presStyleCnt="0"/>
      <dgm:spPr/>
    </dgm:pt>
    <dgm:pt modelId="{3FC16687-CB8F-564D-A996-F329C7A1421F}" type="pres">
      <dgm:prSet presAssocID="{3D66A3DC-E34F-0C48-962B-9AC1DB8049BD}" presName="child4" presStyleLbl="bgAcc1" presStyleIdx="3" presStyleCnt="4"/>
      <dgm:spPr/>
      <dgm:t>
        <a:bodyPr/>
        <a:lstStyle/>
        <a:p>
          <a:endParaRPr lang="fr-FR"/>
        </a:p>
      </dgm:t>
    </dgm:pt>
    <dgm:pt modelId="{90F21681-1AC4-014F-A64F-61995AF1D039}" type="pres">
      <dgm:prSet presAssocID="{3D66A3DC-E34F-0C48-962B-9AC1DB8049BD}" presName="child4Text" presStyleLbl="bgAcc1" presStyleIdx="3" presStyleCnt="4">
        <dgm:presLayoutVars>
          <dgm:bulletEnabled val="1"/>
        </dgm:presLayoutVars>
      </dgm:prSet>
      <dgm:spPr/>
      <dgm:t>
        <a:bodyPr/>
        <a:lstStyle/>
        <a:p>
          <a:endParaRPr lang="fr-FR"/>
        </a:p>
      </dgm:t>
    </dgm:pt>
    <dgm:pt modelId="{312D8FE1-5B7A-9D45-A8AC-D269FC28D318}" type="pres">
      <dgm:prSet presAssocID="{3D66A3DC-E34F-0C48-962B-9AC1DB8049BD}" presName="childPlaceholder" presStyleCnt="0"/>
      <dgm:spPr/>
    </dgm:pt>
    <dgm:pt modelId="{44104542-A576-2A46-A4E3-C54AC448180A}" type="pres">
      <dgm:prSet presAssocID="{3D66A3DC-E34F-0C48-962B-9AC1DB8049BD}" presName="circle" presStyleCnt="0"/>
      <dgm:spPr/>
    </dgm:pt>
    <dgm:pt modelId="{D1F67B59-2D6D-3747-8492-19ACDA56415C}" type="pres">
      <dgm:prSet presAssocID="{3D66A3DC-E34F-0C48-962B-9AC1DB8049BD}" presName="quadrant1" presStyleLbl="node1" presStyleIdx="0" presStyleCnt="4">
        <dgm:presLayoutVars>
          <dgm:chMax val="1"/>
          <dgm:bulletEnabled val="1"/>
        </dgm:presLayoutVars>
      </dgm:prSet>
      <dgm:spPr/>
      <dgm:t>
        <a:bodyPr/>
        <a:lstStyle/>
        <a:p>
          <a:endParaRPr lang="fr-FR"/>
        </a:p>
      </dgm:t>
    </dgm:pt>
    <dgm:pt modelId="{BA4E679F-8B1E-1042-831D-0B7B3A6B388A}" type="pres">
      <dgm:prSet presAssocID="{3D66A3DC-E34F-0C48-962B-9AC1DB8049BD}" presName="quadrant2" presStyleLbl="node1" presStyleIdx="1" presStyleCnt="4">
        <dgm:presLayoutVars>
          <dgm:chMax val="1"/>
          <dgm:bulletEnabled val="1"/>
        </dgm:presLayoutVars>
      </dgm:prSet>
      <dgm:spPr/>
      <dgm:t>
        <a:bodyPr/>
        <a:lstStyle/>
        <a:p>
          <a:endParaRPr lang="fr-FR"/>
        </a:p>
      </dgm:t>
    </dgm:pt>
    <dgm:pt modelId="{E2132211-10C7-2D4B-8ABF-DB6914352B9B}" type="pres">
      <dgm:prSet presAssocID="{3D66A3DC-E34F-0C48-962B-9AC1DB8049BD}" presName="quadrant3" presStyleLbl="node1" presStyleIdx="2" presStyleCnt="4">
        <dgm:presLayoutVars>
          <dgm:chMax val="1"/>
          <dgm:bulletEnabled val="1"/>
        </dgm:presLayoutVars>
      </dgm:prSet>
      <dgm:spPr/>
      <dgm:t>
        <a:bodyPr/>
        <a:lstStyle/>
        <a:p>
          <a:endParaRPr lang="fr-FR"/>
        </a:p>
      </dgm:t>
    </dgm:pt>
    <dgm:pt modelId="{7517B415-E31B-0048-8E59-A91140B1A347}" type="pres">
      <dgm:prSet presAssocID="{3D66A3DC-E34F-0C48-962B-9AC1DB8049BD}" presName="quadrant4" presStyleLbl="node1" presStyleIdx="3" presStyleCnt="4">
        <dgm:presLayoutVars>
          <dgm:chMax val="1"/>
          <dgm:bulletEnabled val="1"/>
        </dgm:presLayoutVars>
      </dgm:prSet>
      <dgm:spPr/>
      <dgm:t>
        <a:bodyPr/>
        <a:lstStyle/>
        <a:p>
          <a:endParaRPr lang="fr-FR"/>
        </a:p>
      </dgm:t>
    </dgm:pt>
    <dgm:pt modelId="{3627A7AF-7D29-5442-A3E2-52A0D65E24D5}" type="pres">
      <dgm:prSet presAssocID="{3D66A3DC-E34F-0C48-962B-9AC1DB8049BD}" presName="quadrantPlaceholder" presStyleCnt="0"/>
      <dgm:spPr/>
    </dgm:pt>
    <dgm:pt modelId="{1A8C9607-7978-D641-B72F-6D811451E42C}" type="pres">
      <dgm:prSet presAssocID="{3D66A3DC-E34F-0C48-962B-9AC1DB8049BD}" presName="center1" presStyleLbl="fgShp" presStyleIdx="0" presStyleCnt="2"/>
      <dgm:spPr/>
    </dgm:pt>
    <dgm:pt modelId="{A3FF61EB-4737-6849-97EA-1AD41A3DC380}" type="pres">
      <dgm:prSet presAssocID="{3D66A3DC-E34F-0C48-962B-9AC1DB8049BD}" presName="center2" presStyleLbl="fgShp" presStyleIdx="1" presStyleCnt="2"/>
      <dgm:spPr/>
    </dgm:pt>
  </dgm:ptLst>
  <dgm:cxnLst>
    <dgm:cxn modelId="{6CB6CA3A-0A80-8246-AAEB-DF74BA5D8EB9}" type="presOf" srcId="{99A67BBD-D8D2-8741-AE6F-7964F3D80612}" destId="{55E87632-F49D-BA40-AB41-AD9BA2D9B3E2}" srcOrd="1" destOrd="0" presId="urn:microsoft.com/office/officeart/2005/8/layout/cycle4"/>
    <dgm:cxn modelId="{FB90AF8B-6BEE-C547-82B1-2039E29342FC}" srcId="{3D66A3DC-E34F-0C48-962B-9AC1DB8049BD}" destId="{FFE99622-BAEE-C349-833D-A5586E88E58A}" srcOrd="4" destOrd="0" parTransId="{09FAAD28-4470-664F-864C-CA2FE86C6F31}" sibTransId="{48EA3317-497E-1745-922D-62D986B0D312}"/>
    <dgm:cxn modelId="{3714AFC3-CEEB-C94E-B4CD-8F5078E5D850}" type="presOf" srcId="{547A6AF4-59F1-B747-BA30-B0C1962F599C}" destId="{5F0DD2F1-BCCA-644F-8BDD-39CB5E81A9B0}" srcOrd="0" destOrd="1" presId="urn:microsoft.com/office/officeart/2005/8/layout/cycle4"/>
    <dgm:cxn modelId="{71A3520B-5D82-4D4B-81BE-BBC5EFB67B9E}" type="presOf" srcId="{99A67BBD-D8D2-8741-AE6F-7964F3D80612}" destId="{5F0DD2F1-BCCA-644F-8BDD-39CB5E81A9B0}" srcOrd="0" destOrd="0" presId="urn:microsoft.com/office/officeart/2005/8/layout/cycle4"/>
    <dgm:cxn modelId="{D2FF01D3-0784-7846-BEC5-464F0934685A}" type="presOf" srcId="{28FF1170-B689-4346-BE3F-6BAB51A4AC3F}" destId="{90F21681-1AC4-014F-A64F-61995AF1D039}" srcOrd="1" destOrd="1" presId="urn:microsoft.com/office/officeart/2005/8/layout/cycle4"/>
    <dgm:cxn modelId="{3E815EB0-0239-FF4B-B624-BFA67758C131}" type="presOf" srcId="{722878F3-EE3C-DB40-9402-5FA6A859B4E0}" destId="{FD29BA97-F530-AE42-B01D-31ADEED7D94E}" srcOrd="1" destOrd="0" presId="urn:microsoft.com/office/officeart/2005/8/layout/cycle4"/>
    <dgm:cxn modelId="{07864B9C-306D-EB48-8EC8-3020D549D17F}" srcId="{40D7B7BD-FC93-164E-80AD-045562D46D0F}" destId="{2B66AF0A-1E4B-F140-8EC2-85A7FD16B251}" srcOrd="3" destOrd="0" parTransId="{2546C2DB-BBE5-A640-8D49-4C9D2AB7294A}" sibTransId="{B3D84048-1D13-9342-A6D1-03AB405B20BC}"/>
    <dgm:cxn modelId="{E93E0AEE-FAF4-FC43-9177-197607DEA3C6}" type="presOf" srcId="{8FAC8ADD-5C62-FE43-9FBB-313A719AD15D}" destId="{BA4E679F-8B1E-1042-831D-0B7B3A6B388A}" srcOrd="0" destOrd="0" presId="urn:microsoft.com/office/officeart/2005/8/layout/cycle4"/>
    <dgm:cxn modelId="{05C085DC-321D-894C-85FB-93A8EF499BE1}" type="presOf" srcId="{3D66A3DC-E34F-0C48-962B-9AC1DB8049BD}" destId="{B9774CEE-11DF-274C-868F-BDCD4B60DE3F}" srcOrd="0" destOrd="0" presId="urn:microsoft.com/office/officeart/2005/8/layout/cycle4"/>
    <dgm:cxn modelId="{73652260-1D65-894E-8374-F3761336488F}" type="presOf" srcId="{7F0C5557-92B5-0D49-9A32-C06D8C5D19CD}" destId="{55E87632-F49D-BA40-AB41-AD9BA2D9B3E2}" srcOrd="1" destOrd="2" presId="urn:microsoft.com/office/officeart/2005/8/layout/cycle4"/>
    <dgm:cxn modelId="{80EA1082-9B8D-0D47-81F9-0B8B76C80B9D}" type="presOf" srcId="{09959830-55AE-E34D-88AC-1FFF32D551C5}" destId="{D1F67B59-2D6D-3747-8492-19ACDA56415C}" srcOrd="0" destOrd="0" presId="urn:microsoft.com/office/officeart/2005/8/layout/cycle4"/>
    <dgm:cxn modelId="{1C1775BD-C52F-C14F-8D7D-F7D6923E79AD}" type="presOf" srcId="{722878F3-EE3C-DB40-9402-5FA6A859B4E0}" destId="{528A347A-D8AB-4F41-94F5-5931026C18B2}" srcOrd="0" destOrd="0" presId="urn:microsoft.com/office/officeart/2005/8/layout/cycle4"/>
    <dgm:cxn modelId="{B120C3AC-D575-1342-B60C-3A8AFEF94E70}" srcId="{CF03BB5E-658F-C44B-82BE-AF868CC7C87E}" destId="{28FF1170-B689-4346-BE3F-6BAB51A4AC3F}" srcOrd="1" destOrd="0" parTransId="{6A2795A2-E5AC-9347-84B4-994692AF858B}" sibTransId="{871D1A8A-EB1E-B745-A4D8-6CDE34FEED9F}"/>
    <dgm:cxn modelId="{B508C369-B062-F642-871D-D1CA5557927F}" srcId="{CF03BB5E-658F-C44B-82BE-AF868CC7C87E}" destId="{680CBFE9-4863-6941-9650-EF3E99F37DA1}" srcOrd="2" destOrd="0" parTransId="{AE5D9780-55E1-924F-B43F-172E0401048D}" sibTransId="{0058E62E-675E-684E-A114-B9BA5A0DDAD6}"/>
    <dgm:cxn modelId="{78771918-7B31-EA41-85DC-4609637A642F}" srcId="{09959830-55AE-E34D-88AC-1FFF32D551C5}" destId="{547A6AF4-59F1-B747-BA30-B0C1962F599C}" srcOrd="1" destOrd="0" parTransId="{42BDB1A9-285D-EB4F-8ABA-9671EECE71B8}" sibTransId="{04B017D8-A893-8240-A769-2E79A524A522}"/>
    <dgm:cxn modelId="{FDF42A29-AE00-3742-9197-114725431FA7}" type="presOf" srcId="{44B54117-A3A3-364C-B5DD-F89F1FFE4A24}" destId="{528A347A-D8AB-4F41-94F5-5931026C18B2}" srcOrd="0" destOrd="2" presId="urn:microsoft.com/office/officeart/2005/8/layout/cycle4"/>
    <dgm:cxn modelId="{7C25AF57-D32C-AF49-B028-9DBA0928F7B4}" type="presOf" srcId="{1A6785EF-4E5E-9D45-A4FB-9B13BB371702}" destId="{04D76870-B83D-4543-BE0A-5682E6B9EBC4}" srcOrd="1" destOrd="1" presId="urn:microsoft.com/office/officeart/2005/8/layout/cycle4"/>
    <dgm:cxn modelId="{82759F1C-5B2D-F74F-A103-09684172B061}" type="presOf" srcId="{29EA26B5-DFB6-F64F-811A-48CF8D51486A}" destId="{2C162CC9-41FF-244D-8A7D-D8893AF2C16E}" srcOrd="0" destOrd="0" presId="urn:microsoft.com/office/officeart/2005/8/layout/cycle4"/>
    <dgm:cxn modelId="{01973EFB-FBC7-944E-B4BF-D194D12A570E}" srcId="{09959830-55AE-E34D-88AC-1FFF32D551C5}" destId="{7F0C5557-92B5-0D49-9A32-C06D8C5D19CD}" srcOrd="2" destOrd="0" parTransId="{B6415C44-C4D1-A54E-8E32-C8C72FF88896}" sibTransId="{3A423B25-D8E9-654B-A7E8-B62C95C255E7}"/>
    <dgm:cxn modelId="{03AB1B9A-3F2E-EB45-8850-36A4766EEDC4}" srcId="{40D7B7BD-FC93-164E-80AD-045562D46D0F}" destId="{1A6785EF-4E5E-9D45-A4FB-9B13BB371702}" srcOrd="1" destOrd="0" parTransId="{76DE90B6-CCFC-374F-A14B-F91468CDDE7A}" sibTransId="{436D96EE-8A3F-344A-8B0F-EB224B5A4B95}"/>
    <dgm:cxn modelId="{1BD4B44E-1CD0-794C-86D2-2ADA6C66F06B}" type="presOf" srcId="{1A6785EF-4E5E-9D45-A4FB-9B13BB371702}" destId="{2C162CC9-41FF-244D-8A7D-D8893AF2C16E}" srcOrd="0" destOrd="1" presId="urn:microsoft.com/office/officeart/2005/8/layout/cycle4"/>
    <dgm:cxn modelId="{468FA960-D6BD-7745-9C81-D109D5B1EB3A}" srcId="{3D66A3DC-E34F-0C48-962B-9AC1DB8049BD}" destId="{40D7B7BD-FC93-164E-80AD-045562D46D0F}" srcOrd="2" destOrd="0" parTransId="{4934D579-BB01-3D48-9A0D-E78E62860B68}" sibTransId="{14C961C1-C3E1-5442-865C-54983F078E6B}"/>
    <dgm:cxn modelId="{9367478D-A2FB-0B44-A82A-80AE3F47B03B}" type="presOf" srcId="{52DE815E-5D18-8F4D-AD33-99AC85BA1F42}" destId="{04D76870-B83D-4543-BE0A-5682E6B9EBC4}" srcOrd="1" destOrd="2" presId="urn:microsoft.com/office/officeart/2005/8/layout/cycle4"/>
    <dgm:cxn modelId="{1392ED57-9370-BF47-8A32-EA4C5EE3B82D}" type="presOf" srcId="{40D7B7BD-FC93-164E-80AD-045562D46D0F}" destId="{E2132211-10C7-2D4B-8ABF-DB6914352B9B}" srcOrd="0" destOrd="0" presId="urn:microsoft.com/office/officeart/2005/8/layout/cycle4"/>
    <dgm:cxn modelId="{B14F1937-C44C-C74C-9EE7-4D637B7748DE}" type="presOf" srcId="{8BA6AE3F-6CE6-7441-A64C-3AEFA17CFE40}" destId="{FD29BA97-F530-AE42-B01D-31ADEED7D94E}" srcOrd="1" destOrd="3" presId="urn:microsoft.com/office/officeart/2005/8/layout/cycle4"/>
    <dgm:cxn modelId="{AE971B28-C215-B547-AC41-5A1F4536FB9A}" srcId="{8FAC8ADD-5C62-FE43-9FBB-313A719AD15D}" destId="{2E219CFB-7B13-E24B-9FE7-4CFE0530B524}" srcOrd="1" destOrd="0" parTransId="{617F1CB5-4E89-0C48-9F3F-59F549B2E032}" sibTransId="{E0D7C69B-8D6F-8E49-8A0C-18B7778F3343}"/>
    <dgm:cxn modelId="{B6AC8E07-9CD8-1040-AB87-12B61A0E0B1A}" type="presOf" srcId="{2B66AF0A-1E4B-F140-8EC2-85A7FD16B251}" destId="{2C162CC9-41FF-244D-8A7D-D8893AF2C16E}" srcOrd="0" destOrd="3" presId="urn:microsoft.com/office/officeart/2005/8/layout/cycle4"/>
    <dgm:cxn modelId="{894273BF-1DD9-D243-9A5F-BEEF2EB2A8EA}" srcId="{8FAC8ADD-5C62-FE43-9FBB-313A719AD15D}" destId="{722878F3-EE3C-DB40-9402-5FA6A859B4E0}" srcOrd="0" destOrd="0" parTransId="{CA90A680-0FE4-E247-831A-B18E931F5855}" sibTransId="{397CBEAE-606C-ED49-A83D-ACB7D717D9B1}"/>
    <dgm:cxn modelId="{0206436C-4DFF-524A-889A-9DC26F488ACE}" type="presOf" srcId="{8BA6AE3F-6CE6-7441-A64C-3AEFA17CFE40}" destId="{528A347A-D8AB-4F41-94F5-5931026C18B2}" srcOrd="0" destOrd="3" presId="urn:microsoft.com/office/officeart/2005/8/layout/cycle4"/>
    <dgm:cxn modelId="{007AF71B-F4CD-9347-A5B0-613FB78C7863}" type="presOf" srcId="{29EA26B5-DFB6-F64F-811A-48CF8D51486A}" destId="{04D76870-B83D-4543-BE0A-5682E6B9EBC4}" srcOrd="1" destOrd="0" presId="urn:microsoft.com/office/officeart/2005/8/layout/cycle4"/>
    <dgm:cxn modelId="{D4FD07C3-7CFA-6242-8123-0AB28E6535EF}" srcId="{CF03BB5E-658F-C44B-82BE-AF868CC7C87E}" destId="{31C07577-1ADA-4F4B-BEBE-E928FB494C7B}" srcOrd="0" destOrd="0" parTransId="{E1CBD56B-7E36-1D41-9072-784735FE8764}" sibTransId="{C41770EA-1458-BD44-B9DC-D363BC584D40}"/>
    <dgm:cxn modelId="{D6C4FB78-FF79-1E44-B186-8E3E7B65B44A}" srcId="{8FAC8ADD-5C62-FE43-9FBB-313A719AD15D}" destId="{44B54117-A3A3-364C-B5DD-F89F1FFE4A24}" srcOrd="2" destOrd="0" parTransId="{C2475409-EBEE-6B4C-8440-4CD391130749}" sibTransId="{49DBAD77-2DAD-9542-AB30-5E7BF6E19822}"/>
    <dgm:cxn modelId="{60FAE1B4-5D30-3A47-AC59-7042F47FA781}" srcId="{09959830-55AE-E34D-88AC-1FFF32D551C5}" destId="{99A67BBD-D8D2-8741-AE6F-7964F3D80612}" srcOrd="0" destOrd="0" parTransId="{5FE9AC0E-8F7D-FB40-955F-1123187E7BF9}" sibTransId="{23D24D92-9F0E-3347-9457-67B35E58B9D2}"/>
    <dgm:cxn modelId="{9DA4E601-F571-3640-BDC7-1AA8CB936198}" type="presOf" srcId="{31C07577-1ADA-4F4B-BEBE-E928FB494C7B}" destId="{3FC16687-CB8F-564D-A996-F329C7A1421F}" srcOrd="0" destOrd="0" presId="urn:microsoft.com/office/officeart/2005/8/layout/cycle4"/>
    <dgm:cxn modelId="{E59A1464-989B-DB45-B82F-CED7FB6EB7B9}" type="presOf" srcId="{28FF1170-B689-4346-BE3F-6BAB51A4AC3F}" destId="{3FC16687-CB8F-564D-A996-F329C7A1421F}" srcOrd="0" destOrd="1" presId="urn:microsoft.com/office/officeart/2005/8/layout/cycle4"/>
    <dgm:cxn modelId="{EED507E0-4F8F-A245-AAE9-0DA25A819EC8}" type="presOf" srcId="{2E219CFB-7B13-E24B-9FE7-4CFE0530B524}" destId="{528A347A-D8AB-4F41-94F5-5931026C18B2}" srcOrd="0" destOrd="1" presId="urn:microsoft.com/office/officeart/2005/8/layout/cycle4"/>
    <dgm:cxn modelId="{3AF4FF11-8CC6-284F-8885-838F92970C2D}" srcId="{40D7B7BD-FC93-164E-80AD-045562D46D0F}" destId="{29EA26B5-DFB6-F64F-811A-48CF8D51486A}" srcOrd="0" destOrd="0" parTransId="{55A15AA8-9BC6-E04C-8A90-F1F0B29093C8}" sibTransId="{105E5501-3943-844B-8753-A65783842D9B}"/>
    <dgm:cxn modelId="{DD9F1996-71C0-9B42-A52D-1931D0D0181F}" type="presOf" srcId="{2B66AF0A-1E4B-F140-8EC2-85A7FD16B251}" destId="{04D76870-B83D-4543-BE0A-5682E6B9EBC4}" srcOrd="1" destOrd="3" presId="urn:microsoft.com/office/officeart/2005/8/layout/cycle4"/>
    <dgm:cxn modelId="{B157706C-AD43-5144-B9BE-0F7426107D05}" srcId="{3D66A3DC-E34F-0C48-962B-9AC1DB8049BD}" destId="{8F43B0C2-8A90-DF42-9AD9-05CD8066E1BD}" srcOrd="5" destOrd="0" parTransId="{62BF2FED-6DB8-9F43-B398-1776A5A5F17B}" sibTransId="{56E8537B-DC9A-4348-BABF-2CFC9DE15931}"/>
    <dgm:cxn modelId="{C5CD3F9F-45E6-E84A-BE9D-2860F4FDD51D}" type="presOf" srcId="{2E219CFB-7B13-E24B-9FE7-4CFE0530B524}" destId="{FD29BA97-F530-AE42-B01D-31ADEED7D94E}" srcOrd="1" destOrd="1" presId="urn:microsoft.com/office/officeart/2005/8/layout/cycle4"/>
    <dgm:cxn modelId="{7ED11ED9-D4A3-A243-BCF2-62DD85028192}" type="presOf" srcId="{CF03BB5E-658F-C44B-82BE-AF868CC7C87E}" destId="{7517B415-E31B-0048-8E59-A91140B1A347}" srcOrd="0" destOrd="0" presId="urn:microsoft.com/office/officeart/2005/8/layout/cycle4"/>
    <dgm:cxn modelId="{853CF108-D7CB-C640-B13D-257D9816F160}" srcId="{3D66A3DC-E34F-0C48-962B-9AC1DB8049BD}" destId="{CF03BB5E-658F-C44B-82BE-AF868CC7C87E}" srcOrd="3" destOrd="0" parTransId="{62B035E0-2B04-CE46-ABE2-532F18981913}" sibTransId="{4EB1711E-91C6-AE40-85FB-E748A8AE9347}"/>
    <dgm:cxn modelId="{647EB98E-1A60-B346-B23E-F281C872B5DD}" type="presOf" srcId="{680CBFE9-4863-6941-9650-EF3E99F37DA1}" destId="{90F21681-1AC4-014F-A64F-61995AF1D039}" srcOrd="1" destOrd="2" presId="urn:microsoft.com/office/officeart/2005/8/layout/cycle4"/>
    <dgm:cxn modelId="{37535F60-F7D8-954A-86F3-AC7FCD73E08A}" type="presOf" srcId="{680CBFE9-4863-6941-9650-EF3E99F37DA1}" destId="{3FC16687-CB8F-564D-A996-F329C7A1421F}" srcOrd="0" destOrd="2" presId="urn:microsoft.com/office/officeart/2005/8/layout/cycle4"/>
    <dgm:cxn modelId="{770F08AD-961C-AD40-B12D-72560604979F}" srcId="{3D66A3DC-E34F-0C48-962B-9AC1DB8049BD}" destId="{8FAC8ADD-5C62-FE43-9FBB-313A719AD15D}" srcOrd="1" destOrd="0" parTransId="{5DD9E5D9-4697-1841-B24D-84AA6D942A0E}" sibTransId="{D874A000-494E-5D46-A1F5-8D007364A304}"/>
    <dgm:cxn modelId="{2AB71ADE-8E45-E249-B9F7-A432C12D0EE9}" type="presOf" srcId="{7F0C5557-92B5-0D49-9A32-C06D8C5D19CD}" destId="{5F0DD2F1-BCCA-644F-8BDD-39CB5E81A9B0}" srcOrd="0" destOrd="2" presId="urn:microsoft.com/office/officeart/2005/8/layout/cycle4"/>
    <dgm:cxn modelId="{CD68B57F-50EE-4446-9A54-5C45154D04C6}" srcId="{3D66A3DC-E34F-0C48-962B-9AC1DB8049BD}" destId="{09959830-55AE-E34D-88AC-1FFF32D551C5}" srcOrd="0" destOrd="0" parTransId="{DD294D23-9192-2D48-B4E8-F8927F960008}" sibTransId="{814B326F-6D4C-B14A-A21D-B5E69D0CE0AE}"/>
    <dgm:cxn modelId="{134093FC-AF94-C64E-A556-2BD01FFF500C}" type="presOf" srcId="{547A6AF4-59F1-B747-BA30-B0C1962F599C}" destId="{55E87632-F49D-BA40-AB41-AD9BA2D9B3E2}" srcOrd="1" destOrd="1" presId="urn:microsoft.com/office/officeart/2005/8/layout/cycle4"/>
    <dgm:cxn modelId="{0FD63443-740F-5E48-81AA-B69231382C10}" type="presOf" srcId="{44B54117-A3A3-364C-B5DD-F89F1FFE4A24}" destId="{FD29BA97-F530-AE42-B01D-31ADEED7D94E}" srcOrd="1" destOrd="2" presId="urn:microsoft.com/office/officeart/2005/8/layout/cycle4"/>
    <dgm:cxn modelId="{286CE84B-6552-D74C-82D6-41E207D6FE81}" type="presOf" srcId="{52DE815E-5D18-8F4D-AD33-99AC85BA1F42}" destId="{2C162CC9-41FF-244D-8A7D-D8893AF2C16E}" srcOrd="0" destOrd="2" presId="urn:microsoft.com/office/officeart/2005/8/layout/cycle4"/>
    <dgm:cxn modelId="{702B23F1-8DE8-764F-BEC8-ECAF27EDBAB3}" srcId="{40D7B7BD-FC93-164E-80AD-045562D46D0F}" destId="{52DE815E-5D18-8F4D-AD33-99AC85BA1F42}" srcOrd="2" destOrd="0" parTransId="{857BE1EC-2270-DF44-BAD4-A1CA6CBD7991}" sibTransId="{E8439410-3814-4045-9828-CCBD5056BC04}"/>
    <dgm:cxn modelId="{EBD5BC82-D072-3F4C-997D-BC6359BDE26A}" srcId="{8FAC8ADD-5C62-FE43-9FBB-313A719AD15D}" destId="{8BA6AE3F-6CE6-7441-A64C-3AEFA17CFE40}" srcOrd="3" destOrd="0" parTransId="{A4CBB08F-811B-8D4B-BF86-DFF85270371F}" sibTransId="{519A4081-96BA-4B4D-BD9C-EB8603D6A4EE}"/>
    <dgm:cxn modelId="{30F524EB-576D-A847-AF0F-FE67F981FF74}" type="presOf" srcId="{31C07577-1ADA-4F4B-BEBE-E928FB494C7B}" destId="{90F21681-1AC4-014F-A64F-61995AF1D039}" srcOrd="1" destOrd="0" presId="urn:microsoft.com/office/officeart/2005/8/layout/cycle4"/>
    <dgm:cxn modelId="{99E50A25-41AF-2B46-A783-119ABC9A2573}" type="presParOf" srcId="{B9774CEE-11DF-274C-868F-BDCD4B60DE3F}" destId="{AF7906EA-0987-D846-91DE-43A3B72F100E}" srcOrd="0" destOrd="0" presId="urn:microsoft.com/office/officeart/2005/8/layout/cycle4"/>
    <dgm:cxn modelId="{4F706952-C85E-9541-90B2-87EA3227B748}" type="presParOf" srcId="{AF7906EA-0987-D846-91DE-43A3B72F100E}" destId="{2131AAA9-D0A4-1C43-B13F-EC8FDE0F9767}" srcOrd="0" destOrd="0" presId="urn:microsoft.com/office/officeart/2005/8/layout/cycle4"/>
    <dgm:cxn modelId="{C1F7DE65-34D2-E54E-88CA-D8382E3EEC4E}" type="presParOf" srcId="{2131AAA9-D0A4-1C43-B13F-EC8FDE0F9767}" destId="{5F0DD2F1-BCCA-644F-8BDD-39CB5E81A9B0}" srcOrd="0" destOrd="0" presId="urn:microsoft.com/office/officeart/2005/8/layout/cycle4"/>
    <dgm:cxn modelId="{6A1F887F-3236-F24A-96A7-B3404E90B759}" type="presParOf" srcId="{2131AAA9-D0A4-1C43-B13F-EC8FDE0F9767}" destId="{55E87632-F49D-BA40-AB41-AD9BA2D9B3E2}" srcOrd="1" destOrd="0" presId="urn:microsoft.com/office/officeart/2005/8/layout/cycle4"/>
    <dgm:cxn modelId="{CA64A779-FE6F-004F-93AE-CDADA4B0AC8D}" type="presParOf" srcId="{AF7906EA-0987-D846-91DE-43A3B72F100E}" destId="{A6F1007A-FE18-B740-B368-9909F49D5DCC}" srcOrd="1" destOrd="0" presId="urn:microsoft.com/office/officeart/2005/8/layout/cycle4"/>
    <dgm:cxn modelId="{40B3750C-C53E-3E40-A114-FD03E4EB5D3A}" type="presParOf" srcId="{A6F1007A-FE18-B740-B368-9909F49D5DCC}" destId="{528A347A-D8AB-4F41-94F5-5931026C18B2}" srcOrd="0" destOrd="0" presId="urn:microsoft.com/office/officeart/2005/8/layout/cycle4"/>
    <dgm:cxn modelId="{5D19F6D3-D60C-B74B-ABB4-87858A9DF203}" type="presParOf" srcId="{A6F1007A-FE18-B740-B368-9909F49D5DCC}" destId="{FD29BA97-F530-AE42-B01D-31ADEED7D94E}" srcOrd="1" destOrd="0" presId="urn:microsoft.com/office/officeart/2005/8/layout/cycle4"/>
    <dgm:cxn modelId="{2F1DFF13-AFE5-E24A-8428-3E63848F58B0}" type="presParOf" srcId="{AF7906EA-0987-D846-91DE-43A3B72F100E}" destId="{1C01C35A-684B-CC4D-BDF0-821F8A5CFCF3}" srcOrd="2" destOrd="0" presId="urn:microsoft.com/office/officeart/2005/8/layout/cycle4"/>
    <dgm:cxn modelId="{E90E6B09-5188-E442-8D33-ABBFB4D3C7B2}" type="presParOf" srcId="{1C01C35A-684B-CC4D-BDF0-821F8A5CFCF3}" destId="{2C162CC9-41FF-244D-8A7D-D8893AF2C16E}" srcOrd="0" destOrd="0" presId="urn:microsoft.com/office/officeart/2005/8/layout/cycle4"/>
    <dgm:cxn modelId="{4D51357D-1CA7-4846-82E4-AF55AFDE4DF3}" type="presParOf" srcId="{1C01C35A-684B-CC4D-BDF0-821F8A5CFCF3}" destId="{04D76870-B83D-4543-BE0A-5682E6B9EBC4}" srcOrd="1" destOrd="0" presId="urn:microsoft.com/office/officeart/2005/8/layout/cycle4"/>
    <dgm:cxn modelId="{31D44C84-ECF0-D041-88BD-890042A4C741}" type="presParOf" srcId="{AF7906EA-0987-D846-91DE-43A3B72F100E}" destId="{D93DE409-79A7-B64D-BD50-4DDB022DAE5C}" srcOrd="3" destOrd="0" presId="urn:microsoft.com/office/officeart/2005/8/layout/cycle4"/>
    <dgm:cxn modelId="{B92FF1FC-843E-CB48-B48A-1083295148C5}" type="presParOf" srcId="{D93DE409-79A7-B64D-BD50-4DDB022DAE5C}" destId="{3FC16687-CB8F-564D-A996-F329C7A1421F}" srcOrd="0" destOrd="0" presId="urn:microsoft.com/office/officeart/2005/8/layout/cycle4"/>
    <dgm:cxn modelId="{5CC5FDC2-858D-E148-BBC0-B8EB67482BAA}" type="presParOf" srcId="{D93DE409-79A7-B64D-BD50-4DDB022DAE5C}" destId="{90F21681-1AC4-014F-A64F-61995AF1D039}" srcOrd="1" destOrd="0" presId="urn:microsoft.com/office/officeart/2005/8/layout/cycle4"/>
    <dgm:cxn modelId="{439A5C95-1544-DB45-AC1D-AD977495D939}" type="presParOf" srcId="{AF7906EA-0987-D846-91DE-43A3B72F100E}" destId="{312D8FE1-5B7A-9D45-A8AC-D269FC28D318}" srcOrd="4" destOrd="0" presId="urn:microsoft.com/office/officeart/2005/8/layout/cycle4"/>
    <dgm:cxn modelId="{BFB5768A-D0BD-7649-8A1F-92CEE0137C90}" type="presParOf" srcId="{B9774CEE-11DF-274C-868F-BDCD4B60DE3F}" destId="{44104542-A576-2A46-A4E3-C54AC448180A}" srcOrd="1" destOrd="0" presId="urn:microsoft.com/office/officeart/2005/8/layout/cycle4"/>
    <dgm:cxn modelId="{75A01DC7-BC08-C94B-9173-323E204712B2}" type="presParOf" srcId="{44104542-A576-2A46-A4E3-C54AC448180A}" destId="{D1F67B59-2D6D-3747-8492-19ACDA56415C}" srcOrd="0" destOrd="0" presId="urn:microsoft.com/office/officeart/2005/8/layout/cycle4"/>
    <dgm:cxn modelId="{FFE91764-5575-A54E-873A-A9C2838276AB}" type="presParOf" srcId="{44104542-A576-2A46-A4E3-C54AC448180A}" destId="{BA4E679F-8B1E-1042-831D-0B7B3A6B388A}" srcOrd="1" destOrd="0" presId="urn:microsoft.com/office/officeart/2005/8/layout/cycle4"/>
    <dgm:cxn modelId="{3A24D4FF-3027-A447-BD60-B82D560107BB}" type="presParOf" srcId="{44104542-A576-2A46-A4E3-C54AC448180A}" destId="{E2132211-10C7-2D4B-8ABF-DB6914352B9B}" srcOrd="2" destOrd="0" presId="urn:microsoft.com/office/officeart/2005/8/layout/cycle4"/>
    <dgm:cxn modelId="{52C86638-9E43-2D48-A1DC-36652C0631B0}" type="presParOf" srcId="{44104542-A576-2A46-A4E3-C54AC448180A}" destId="{7517B415-E31B-0048-8E59-A91140B1A347}" srcOrd="3" destOrd="0" presId="urn:microsoft.com/office/officeart/2005/8/layout/cycle4"/>
    <dgm:cxn modelId="{EC987A4C-5266-0A46-A620-5D87F66200D1}" type="presParOf" srcId="{44104542-A576-2A46-A4E3-C54AC448180A}" destId="{3627A7AF-7D29-5442-A3E2-52A0D65E24D5}" srcOrd="4" destOrd="0" presId="urn:microsoft.com/office/officeart/2005/8/layout/cycle4"/>
    <dgm:cxn modelId="{6D615185-EB3B-BF49-930E-21A2088ED2CB}" type="presParOf" srcId="{B9774CEE-11DF-274C-868F-BDCD4B60DE3F}" destId="{1A8C9607-7978-D641-B72F-6D811451E42C}" srcOrd="2" destOrd="0" presId="urn:microsoft.com/office/officeart/2005/8/layout/cycle4"/>
    <dgm:cxn modelId="{E9C1A7A4-6B8D-FE49-A0E1-1D3321160462}" type="presParOf" srcId="{B9774CEE-11DF-274C-868F-BDCD4B60DE3F}" destId="{A3FF61EB-4737-6849-97EA-1AD41A3DC38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4BA182-84CA-9741-A92C-B6B6D59EF6B2}" type="doc">
      <dgm:prSet loTypeId="urn:microsoft.com/office/officeart/2005/8/layout/cycle6" loCatId="" qsTypeId="urn:microsoft.com/office/officeart/2005/8/quickstyle/simple4" qsCatId="simple" csTypeId="urn:microsoft.com/office/officeart/2005/8/colors/accent1_2" csCatId="accent1"/>
      <dgm:spPr/>
      <dgm:t>
        <a:bodyPr/>
        <a:lstStyle/>
        <a:p>
          <a:endParaRPr lang="fr-FR"/>
        </a:p>
      </dgm:t>
    </dgm:pt>
    <dgm:pt modelId="{0AB3E3C2-5721-B642-86E7-A00D91F03957}">
      <dgm:prSet/>
      <dgm:spPr/>
      <dgm:t>
        <a:bodyPr/>
        <a:lstStyle/>
        <a:p>
          <a:pPr rtl="0"/>
          <a:r>
            <a:rPr lang="fr-CA" b="1" smtClean="0"/>
            <a:t>Prédire</a:t>
          </a:r>
          <a:endParaRPr lang="fr-CA"/>
        </a:p>
      </dgm:t>
    </dgm:pt>
    <dgm:pt modelId="{5675A22A-38D3-B247-BD84-D559BAA036BE}" type="parTrans" cxnId="{09EA7394-8A1F-9F4E-ADCC-CDED626E3914}">
      <dgm:prSet/>
      <dgm:spPr/>
      <dgm:t>
        <a:bodyPr/>
        <a:lstStyle/>
        <a:p>
          <a:endParaRPr lang="fr-FR"/>
        </a:p>
      </dgm:t>
    </dgm:pt>
    <dgm:pt modelId="{C2251019-A83B-6F4B-B22F-BB995D4A6302}" type="sibTrans" cxnId="{09EA7394-8A1F-9F4E-ADCC-CDED626E3914}">
      <dgm:prSet/>
      <dgm:spPr/>
      <dgm:t>
        <a:bodyPr/>
        <a:lstStyle/>
        <a:p>
          <a:endParaRPr lang="fr-FR"/>
        </a:p>
      </dgm:t>
    </dgm:pt>
    <dgm:pt modelId="{8FB34B5C-B1BE-2442-84F9-316061B9CA19}">
      <dgm:prSet/>
      <dgm:spPr/>
      <dgm:t>
        <a:bodyPr/>
        <a:lstStyle/>
        <a:p>
          <a:pPr rtl="0"/>
          <a:r>
            <a:rPr lang="fr-CA" b="1" smtClean="0"/>
            <a:t>Faire des liens</a:t>
          </a:r>
          <a:endParaRPr lang="fr-CA"/>
        </a:p>
      </dgm:t>
    </dgm:pt>
    <dgm:pt modelId="{7CE59038-6A82-D543-9A7D-AB8F84F27404}" type="parTrans" cxnId="{38B82A4E-4BB6-614C-B5C0-9463075F2A18}">
      <dgm:prSet/>
      <dgm:spPr/>
      <dgm:t>
        <a:bodyPr/>
        <a:lstStyle/>
        <a:p>
          <a:endParaRPr lang="fr-FR"/>
        </a:p>
      </dgm:t>
    </dgm:pt>
    <dgm:pt modelId="{838C5102-B325-A04E-A9E1-5363F937EFB4}" type="sibTrans" cxnId="{38B82A4E-4BB6-614C-B5C0-9463075F2A18}">
      <dgm:prSet/>
      <dgm:spPr/>
      <dgm:t>
        <a:bodyPr/>
        <a:lstStyle/>
        <a:p>
          <a:endParaRPr lang="fr-FR"/>
        </a:p>
      </dgm:t>
    </dgm:pt>
    <dgm:pt modelId="{D6BBE677-9A10-D14E-8668-6595A4FE7B58}">
      <dgm:prSet/>
      <dgm:spPr/>
      <dgm:t>
        <a:bodyPr/>
        <a:lstStyle/>
        <a:p>
          <a:pPr rtl="0"/>
          <a:r>
            <a:rPr lang="fr-CA" b="1" smtClean="0"/>
            <a:t>Se poser des questions</a:t>
          </a:r>
          <a:endParaRPr lang="fr-CA"/>
        </a:p>
      </dgm:t>
    </dgm:pt>
    <dgm:pt modelId="{982F5DBE-F847-5842-A0ED-5A78AF55A2C7}" type="parTrans" cxnId="{BB323001-EAD5-BE4B-AEAB-CB4EEF3F62AB}">
      <dgm:prSet/>
      <dgm:spPr/>
      <dgm:t>
        <a:bodyPr/>
        <a:lstStyle/>
        <a:p>
          <a:endParaRPr lang="fr-FR"/>
        </a:p>
      </dgm:t>
    </dgm:pt>
    <dgm:pt modelId="{4F3044C1-489B-2D49-9CDD-AB9727CE9BD0}" type="sibTrans" cxnId="{BB323001-EAD5-BE4B-AEAB-CB4EEF3F62AB}">
      <dgm:prSet/>
      <dgm:spPr/>
      <dgm:t>
        <a:bodyPr/>
        <a:lstStyle/>
        <a:p>
          <a:endParaRPr lang="fr-FR"/>
        </a:p>
      </dgm:t>
    </dgm:pt>
    <dgm:pt modelId="{FE75F9CB-9489-6C49-AF0E-10479F10A0B8}">
      <dgm:prSet/>
      <dgm:spPr/>
      <dgm:t>
        <a:bodyPr/>
        <a:lstStyle/>
        <a:p>
          <a:pPr rtl="0"/>
          <a:r>
            <a:rPr lang="fr-CA" b="1" smtClean="0"/>
            <a:t>Résumer</a:t>
          </a:r>
          <a:endParaRPr lang="fr-CA"/>
        </a:p>
      </dgm:t>
    </dgm:pt>
    <dgm:pt modelId="{81873850-D86A-F84F-A8B5-5EEDB1D564DA}" type="parTrans" cxnId="{0847C075-AD99-D842-9116-B024C0035FBB}">
      <dgm:prSet/>
      <dgm:spPr/>
      <dgm:t>
        <a:bodyPr/>
        <a:lstStyle/>
        <a:p>
          <a:endParaRPr lang="fr-FR"/>
        </a:p>
      </dgm:t>
    </dgm:pt>
    <dgm:pt modelId="{233DF239-C33D-8C41-8555-23233239C6AB}" type="sibTrans" cxnId="{0847C075-AD99-D842-9116-B024C0035FBB}">
      <dgm:prSet/>
      <dgm:spPr/>
      <dgm:t>
        <a:bodyPr/>
        <a:lstStyle/>
        <a:p>
          <a:endParaRPr lang="fr-FR"/>
        </a:p>
      </dgm:t>
    </dgm:pt>
    <dgm:pt modelId="{02E2B6D2-17A9-6A44-BA2B-10D3851DDA4B}">
      <dgm:prSet/>
      <dgm:spPr/>
      <dgm:t>
        <a:bodyPr/>
        <a:lstStyle/>
        <a:p>
          <a:pPr rtl="0"/>
          <a:r>
            <a:rPr lang="fr-CA" b="1" smtClean="0"/>
            <a:t>Clarifier</a:t>
          </a:r>
          <a:endParaRPr lang="fr-CA"/>
        </a:p>
      </dgm:t>
    </dgm:pt>
    <dgm:pt modelId="{C3679B22-DC2D-E648-8661-0ACD11FA4CED}" type="parTrans" cxnId="{89BC8280-FB0D-0448-992A-ED910F087B1D}">
      <dgm:prSet/>
      <dgm:spPr/>
      <dgm:t>
        <a:bodyPr/>
        <a:lstStyle/>
        <a:p>
          <a:endParaRPr lang="fr-FR"/>
        </a:p>
      </dgm:t>
    </dgm:pt>
    <dgm:pt modelId="{4AC9B425-D638-5C42-86DA-4E55AC4007C7}" type="sibTrans" cxnId="{89BC8280-FB0D-0448-992A-ED910F087B1D}">
      <dgm:prSet/>
      <dgm:spPr/>
      <dgm:t>
        <a:bodyPr/>
        <a:lstStyle/>
        <a:p>
          <a:endParaRPr lang="fr-FR"/>
        </a:p>
      </dgm:t>
    </dgm:pt>
    <dgm:pt modelId="{45F76A9F-1BB5-B64E-8768-65DF96596160}" type="pres">
      <dgm:prSet presAssocID="{934BA182-84CA-9741-A92C-B6B6D59EF6B2}" presName="cycle" presStyleCnt="0">
        <dgm:presLayoutVars>
          <dgm:dir/>
          <dgm:resizeHandles val="exact"/>
        </dgm:presLayoutVars>
      </dgm:prSet>
      <dgm:spPr/>
      <dgm:t>
        <a:bodyPr/>
        <a:lstStyle/>
        <a:p>
          <a:endParaRPr lang="fr-FR"/>
        </a:p>
      </dgm:t>
    </dgm:pt>
    <dgm:pt modelId="{6ADA7A26-C872-9D41-974E-58C0F5C6A0BF}" type="pres">
      <dgm:prSet presAssocID="{0AB3E3C2-5721-B642-86E7-A00D91F03957}" presName="node" presStyleLbl="node1" presStyleIdx="0" presStyleCnt="5">
        <dgm:presLayoutVars>
          <dgm:bulletEnabled val="1"/>
        </dgm:presLayoutVars>
      </dgm:prSet>
      <dgm:spPr/>
      <dgm:t>
        <a:bodyPr/>
        <a:lstStyle/>
        <a:p>
          <a:endParaRPr lang="fr-FR"/>
        </a:p>
      </dgm:t>
    </dgm:pt>
    <dgm:pt modelId="{FDAAF401-05AC-6A4B-A5D2-850FFE0311EC}" type="pres">
      <dgm:prSet presAssocID="{0AB3E3C2-5721-B642-86E7-A00D91F03957}" presName="spNode" presStyleCnt="0"/>
      <dgm:spPr/>
    </dgm:pt>
    <dgm:pt modelId="{A3BE69D7-39B5-664F-A59F-D0A5BCF323BA}" type="pres">
      <dgm:prSet presAssocID="{C2251019-A83B-6F4B-B22F-BB995D4A6302}" presName="sibTrans" presStyleLbl="sibTrans1D1" presStyleIdx="0" presStyleCnt="5"/>
      <dgm:spPr/>
      <dgm:t>
        <a:bodyPr/>
        <a:lstStyle/>
        <a:p>
          <a:endParaRPr lang="fr-FR"/>
        </a:p>
      </dgm:t>
    </dgm:pt>
    <dgm:pt modelId="{E43EEB0D-EE72-F541-A365-B492C2EF0595}" type="pres">
      <dgm:prSet presAssocID="{8FB34B5C-B1BE-2442-84F9-316061B9CA19}" presName="node" presStyleLbl="node1" presStyleIdx="1" presStyleCnt="5">
        <dgm:presLayoutVars>
          <dgm:bulletEnabled val="1"/>
        </dgm:presLayoutVars>
      </dgm:prSet>
      <dgm:spPr/>
      <dgm:t>
        <a:bodyPr/>
        <a:lstStyle/>
        <a:p>
          <a:endParaRPr lang="fr-FR"/>
        </a:p>
      </dgm:t>
    </dgm:pt>
    <dgm:pt modelId="{1899C4CC-E619-9347-98F9-B791C6DEF892}" type="pres">
      <dgm:prSet presAssocID="{8FB34B5C-B1BE-2442-84F9-316061B9CA19}" presName="spNode" presStyleCnt="0"/>
      <dgm:spPr/>
    </dgm:pt>
    <dgm:pt modelId="{1D6F334D-E9E0-FE4A-A39D-5FE477E3456C}" type="pres">
      <dgm:prSet presAssocID="{838C5102-B325-A04E-A9E1-5363F937EFB4}" presName="sibTrans" presStyleLbl="sibTrans1D1" presStyleIdx="1" presStyleCnt="5"/>
      <dgm:spPr/>
      <dgm:t>
        <a:bodyPr/>
        <a:lstStyle/>
        <a:p>
          <a:endParaRPr lang="fr-FR"/>
        </a:p>
      </dgm:t>
    </dgm:pt>
    <dgm:pt modelId="{4D3A8955-1EFD-1643-BF18-0494D39BE805}" type="pres">
      <dgm:prSet presAssocID="{D6BBE677-9A10-D14E-8668-6595A4FE7B58}" presName="node" presStyleLbl="node1" presStyleIdx="2" presStyleCnt="5">
        <dgm:presLayoutVars>
          <dgm:bulletEnabled val="1"/>
        </dgm:presLayoutVars>
      </dgm:prSet>
      <dgm:spPr/>
      <dgm:t>
        <a:bodyPr/>
        <a:lstStyle/>
        <a:p>
          <a:endParaRPr lang="fr-FR"/>
        </a:p>
      </dgm:t>
    </dgm:pt>
    <dgm:pt modelId="{961FF129-09BF-3742-8BEF-CFF98F9B62FB}" type="pres">
      <dgm:prSet presAssocID="{D6BBE677-9A10-D14E-8668-6595A4FE7B58}" presName="spNode" presStyleCnt="0"/>
      <dgm:spPr/>
    </dgm:pt>
    <dgm:pt modelId="{D00D17C4-6F2A-5345-9C4D-D4F541F297F9}" type="pres">
      <dgm:prSet presAssocID="{4F3044C1-489B-2D49-9CDD-AB9727CE9BD0}" presName="sibTrans" presStyleLbl="sibTrans1D1" presStyleIdx="2" presStyleCnt="5"/>
      <dgm:spPr/>
      <dgm:t>
        <a:bodyPr/>
        <a:lstStyle/>
        <a:p>
          <a:endParaRPr lang="fr-FR"/>
        </a:p>
      </dgm:t>
    </dgm:pt>
    <dgm:pt modelId="{021EBECA-96A0-2B41-AC13-51AE7055B694}" type="pres">
      <dgm:prSet presAssocID="{FE75F9CB-9489-6C49-AF0E-10479F10A0B8}" presName="node" presStyleLbl="node1" presStyleIdx="3" presStyleCnt="5">
        <dgm:presLayoutVars>
          <dgm:bulletEnabled val="1"/>
        </dgm:presLayoutVars>
      </dgm:prSet>
      <dgm:spPr/>
      <dgm:t>
        <a:bodyPr/>
        <a:lstStyle/>
        <a:p>
          <a:endParaRPr lang="fr-FR"/>
        </a:p>
      </dgm:t>
    </dgm:pt>
    <dgm:pt modelId="{5B96CFCF-A22C-7049-9821-1B6DCDDBA243}" type="pres">
      <dgm:prSet presAssocID="{FE75F9CB-9489-6C49-AF0E-10479F10A0B8}" presName="spNode" presStyleCnt="0"/>
      <dgm:spPr/>
    </dgm:pt>
    <dgm:pt modelId="{BC915C35-993C-AE46-B572-5312C6C140CA}" type="pres">
      <dgm:prSet presAssocID="{233DF239-C33D-8C41-8555-23233239C6AB}" presName="sibTrans" presStyleLbl="sibTrans1D1" presStyleIdx="3" presStyleCnt="5"/>
      <dgm:spPr/>
      <dgm:t>
        <a:bodyPr/>
        <a:lstStyle/>
        <a:p>
          <a:endParaRPr lang="fr-FR"/>
        </a:p>
      </dgm:t>
    </dgm:pt>
    <dgm:pt modelId="{3CC85E4C-2A11-B94E-A0BB-DB94642C436C}" type="pres">
      <dgm:prSet presAssocID="{02E2B6D2-17A9-6A44-BA2B-10D3851DDA4B}" presName="node" presStyleLbl="node1" presStyleIdx="4" presStyleCnt="5">
        <dgm:presLayoutVars>
          <dgm:bulletEnabled val="1"/>
        </dgm:presLayoutVars>
      </dgm:prSet>
      <dgm:spPr/>
      <dgm:t>
        <a:bodyPr/>
        <a:lstStyle/>
        <a:p>
          <a:endParaRPr lang="fr-FR"/>
        </a:p>
      </dgm:t>
    </dgm:pt>
    <dgm:pt modelId="{E57C4DD2-CA03-904F-8416-7F0CBAB3EF2C}" type="pres">
      <dgm:prSet presAssocID="{02E2B6D2-17A9-6A44-BA2B-10D3851DDA4B}" presName="spNode" presStyleCnt="0"/>
      <dgm:spPr/>
    </dgm:pt>
    <dgm:pt modelId="{2FBBDC1D-7AED-794E-814E-E271F3A1C48E}" type="pres">
      <dgm:prSet presAssocID="{4AC9B425-D638-5C42-86DA-4E55AC4007C7}" presName="sibTrans" presStyleLbl="sibTrans1D1" presStyleIdx="4" presStyleCnt="5"/>
      <dgm:spPr/>
      <dgm:t>
        <a:bodyPr/>
        <a:lstStyle/>
        <a:p>
          <a:endParaRPr lang="fr-FR"/>
        </a:p>
      </dgm:t>
    </dgm:pt>
  </dgm:ptLst>
  <dgm:cxnLst>
    <dgm:cxn modelId="{488357E5-45E6-D14C-8EC8-2F4017986B98}" type="presOf" srcId="{8FB34B5C-B1BE-2442-84F9-316061B9CA19}" destId="{E43EEB0D-EE72-F541-A365-B492C2EF0595}" srcOrd="0" destOrd="0" presId="urn:microsoft.com/office/officeart/2005/8/layout/cycle6"/>
    <dgm:cxn modelId="{E60D33D8-0493-E84C-8371-3CEE7AB1301E}" type="presOf" srcId="{D6BBE677-9A10-D14E-8668-6595A4FE7B58}" destId="{4D3A8955-1EFD-1643-BF18-0494D39BE805}" srcOrd="0" destOrd="0" presId="urn:microsoft.com/office/officeart/2005/8/layout/cycle6"/>
    <dgm:cxn modelId="{9A0820ED-4FC5-5F4C-A60A-274B2C34E4A3}" type="presOf" srcId="{C2251019-A83B-6F4B-B22F-BB995D4A6302}" destId="{A3BE69D7-39B5-664F-A59F-D0A5BCF323BA}" srcOrd="0" destOrd="0" presId="urn:microsoft.com/office/officeart/2005/8/layout/cycle6"/>
    <dgm:cxn modelId="{A3638640-5C95-0E40-8734-1728FF61D841}" type="presOf" srcId="{FE75F9CB-9489-6C49-AF0E-10479F10A0B8}" destId="{021EBECA-96A0-2B41-AC13-51AE7055B694}" srcOrd="0" destOrd="0" presId="urn:microsoft.com/office/officeart/2005/8/layout/cycle6"/>
    <dgm:cxn modelId="{09EA7394-8A1F-9F4E-ADCC-CDED626E3914}" srcId="{934BA182-84CA-9741-A92C-B6B6D59EF6B2}" destId="{0AB3E3C2-5721-B642-86E7-A00D91F03957}" srcOrd="0" destOrd="0" parTransId="{5675A22A-38D3-B247-BD84-D559BAA036BE}" sibTransId="{C2251019-A83B-6F4B-B22F-BB995D4A6302}"/>
    <dgm:cxn modelId="{6B0FAF7F-B4A1-7547-9D7C-8D5180F32375}" type="presOf" srcId="{4F3044C1-489B-2D49-9CDD-AB9727CE9BD0}" destId="{D00D17C4-6F2A-5345-9C4D-D4F541F297F9}" srcOrd="0" destOrd="0" presId="urn:microsoft.com/office/officeart/2005/8/layout/cycle6"/>
    <dgm:cxn modelId="{42B48BE5-29C2-D841-A60A-F3DE9421913A}" type="presOf" srcId="{233DF239-C33D-8C41-8555-23233239C6AB}" destId="{BC915C35-993C-AE46-B572-5312C6C140CA}" srcOrd="0" destOrd="0" presId="urn:microsoft.com/office/officeart/2005/8/layout/cycle6"/>
    <dgm:cxn modelId="{52BCFA21-2E65-D242-8BF7-6B881BF22D9D}" type="presOf" srcId="{838C5102-B325-A04E-A9E1-5363F937EFB4}" destId="{1D6F334D-E9E0-FE4A-A39D-5FE477E3456C}" srcOrd="0" destOrd="0" presId="urn:microsoft.com/office/officeart/2005/8/layout/cycle6"/>
    <dgm:cxn modelId="{1340D3CD-4DB5-7E44-8D4B-8E3A21F31401}" type="presOf" srcId="{4AC9B425-D638-5C42-86DA-4E55AC4007C7}" destId="{2FBBDC1D-7AED-794E-814E-E271F3A1C48E}" srcOrd="0" destOrd="0" presId="urn:microsoft.com/office/officeart/2005/8/layout/cycle6"/>
    <dgm:cxn modelId="{38B82A4E-4BB6-614C-B5C0-9463075F2A18}" srcId="{934BA182-84CA-9741-A92C-B6B6D59EF6B2}" destId="{8FB34B5C-B1BE-2442-84F9-316061B9CA19}" srcOrd="1" destOrd="0" parTransId="{7CE59038-6A82-D543-9A7D-AB8F84F27404}" sibTransId="{838C5102-B325-A04E-A9E1-5363F937EFB4}"/>
    <dgm:cxn modelId="{3EB30B58-9035-904D-87A5-F4527E512BBA}" type="presOf" srcId="{0AB3E3C2-5721-B642-86E7-A00D91F03957}" destId="{6ADA7A26-C872-9D41-974E-58C0F5C6A0BF}" srcOrd="0" destOrd="0" presId="urn:microsoft.com/office/officeart/2005/8/layout/cycle6"/>
    <dgm:cxn modelId="{BB323001-EAD5-BE4B-AEAB-CB4EEF3F62AB}" srcId="{934BA182-84CA-9741-A92C-B6B6D59EF6B2}" destId="{D6BBE677-9A10-D14E-8668-6595A4FE7B58}" srcOrd="2" destOrd="0" parTransId="{982F5DBE-F847-5842-A0ED-5A78AF55A2C7}" sibTransId="{4F3044C1-489B-2D49-9CDD-AB9727CE9BD0}"/>
    <dgm:cxn modelId="{CBA0296B-4A60-684A-81F1-C600A2B183BA}" type="presOf" srcId="{934BA182-84CA-9741-A92C-B6B6D59EF6B2}" destId="{45F76A9F-1BB5-B64E-8768-65DF96596160}" srcOrd="0" destOrd="0" presId="urn:microsoft.com/office/officeart/2005/8/layout/cycle6"/>
    <dgm:cxn modelId="{3BE624AC-8A48-F846-9DEE-8B25439D245C}" type="presOf" srcId="{02E2B6D2-17A9-6A44-BA2B-10D3851DDA4B}" destId="{3CC85E4C-2A11-B94E-A0BB-DB94642C436C}" srcOrd="0" destOrd="0" presId="urn:microsoft.com/office/officeart/2005/8/layout/cycle6"/>
    <dgm:cxn modelId="{0847C075-AD99-D842-9116-B024C0035FBB}" srcId="{934BA182-84CA-9741-A92C-B6B6D59EF6B2}" destId="{FE75F9CB-9489-6C49-AF0E-10479F10A0B8}" srcOrd="3" destOrd="0" parTransId="{81873850-D86A-F84F-A8B5-5EEDB1D564DA}" sibTransId="{233DF239-C33D-8C41-8555-23233239C6AB}"/>
    <dgm:cxn modelId="{89BC8280-FB0D-0448-992A-ED910F087B1D}" srcId="{934BA182-84CA-9741-A92C-B6B6D59EF6B2}" destId="{02E2B6D2-17A9-6A44-BA2B-10D3851DDA4B}" srcOrd="4" destOrd="0" parTransId="{C3679B22-DC2D-E648-8661-0ACD11FA4CED}" sibTransId="{4AC9B425-D638-5C42-86DA-4E55AC4007C7}"/>
    <dgm:cxn modelId="{9BCE2AB6-8CBE-0443-A9D1-5321AA5DFDB7}" type="presParOf" srcId="{45F76A9F-1BB5-B64E-8768-65DF96596160}" destId="{6ADA7A26-C872-9D41-974E-58C0F5C6A0BF}" srcOrd="0" destOrd="0" presId="urn:microsoft.com/office/officeart/2005/8/layout/cycle6"/>
    <dgm:cxn modelId="{46B1DEBB-878D-DC47-9815-304AC30FA92E}" type="presParOf" srcId="{45F76A9F-1BB5-B64E-8768-65DF96596160}" destId="{FDAAF401-05AC-6A4B-A5D2-850FFE0311EC}" srcOrd="1" destOrd="0" presId="urn:microsoft.com/office/officeart/2005/8/layout/cycle6"/>
    <dgm:cxn modelId="{DDC5E329-92CF-8A46-923B-384417368357}" type="presParOf" srcId="{45F76A9F-1BB5-B64E-8768-65DF96596160}" destId="{A3BE69D7-39B5-664F-A59F-D0A5BCF323BA}" srcOrd="2" destOrd="0" presId="urn:microsoft.com/office/officeart/2005/8/layout/cycle6"/>
    <dgm:cxn modelId="{02BF4EE1-C3B3-944C-9051-B4946265AD7E}" type="presParOf" srcId="{45F76A9F-1BB5-B64E-8768-65DF96596160}" destId="{E43EEB0D-EE72-F541-A365-B492C2EF0595}" srcOrd="3" destOrd="0" presId="urn:microsoft.com/office/officeart/2005/8/layout/cycle6"/>
    <dgm:cxn modelId="{E079B3E3-1B04-014D-96E0-78841DE89152}" type="presParOf" srcId="{45F76A9F-1BB5-B64E-8768-65DF96596160}" destId="{1899C4CC-E619-9347-98F9-B791C6DEF892}" srcOrd="4" destOrd="0" presId="urn:microsoft.com/office/officeart/2005/8/layout/cycle6"/>
    <dgm:cxn modelId="{02373F9A-B5D3-D344-A404-93E92410E7B8}" type="presParOf" srcId="{45F76A9F-1BB5-B64E-8768-65DF96596160}" destId="{1D6F334D-E9E0-FE4A-A39D-5FE477E3456C}" srcOrd="5" destOrd="0" presId="urn:microsoft.com/office/officeart/2005/8/layout/cycle6"/>
    <dgm:cxn modelId="{CCA68A6A-2FFB-224C-B4EC-2C3B731CF191}" type="presParOf" srcId="{45F76A9F-1BB5-B64E-8768-65DF96596160}" destId="{4D3A8955-1EFD-1643-BF18-0494D39BE805}" srcOrd="6" destOrd="0" presId="urn:microsoft.com/office/officeart/2005/8/layout/cycle6"/>
    <dgm:cxn modelId="{D9B351C0-CF00-7B4A-8506-B27E10F1726F}" type="presParOf" srcId="{45F76A9F-1BB5-B64E-8768-65DF96596160}" destId="{961FF129-09BF-3742-8BEF-CFF98F9B62FB}" srcOrd="7" destOrd="0" presId="urn:microsoft.com/office/officeart/2005/8/layout/cycle6"/>
    <dgm:cxn modelId="{EDA5E066-568C-FF45-AC3D-0DF63BA573F8}" type="presParOf" srcId="{45F76A9F-1BB5-B64E-8768-65DF96596160}" destId="{D00D17C4-6F2A-5345-9C4D-D4F541F297F9}" srcOrd="8" destOrd="0" presId="urn:microsoft.com/office/officeart/2005/8/layout/cycle6"/>
    <dgm:cxn modelId="{6261C3CB-4608-434D-BEC2-3DCE92BC1C1D}" type="presParOf" srcId="{45F76A9F-1BB5-B64E-8768-65DF96596160}" destId="{021EBECA-96A0-2B41-AC13-51AE7055B694}" srcOrd="9" destOrd="0" presId="urn:microsoft.com/office/officeart/2005/8/layout/cycle6"/>
    <dgm:cxn modelId="{D88132B4-0062-564C-BD89-AE6E69C66D3A}" type="presParOf" srcId="{45F76A9F-1BB5-B64E-8768-65DF96596160}" destId="{5B96CFCF-A22C-7049-9821-1B6DCDDBA243}" srcOrd="10" destOrd="0" presId="urn:microsoft.com/office/officeart/2005/8/layout/cycle6"/>
    <dgm:cxn modelId="{53F29497-FE9D-6446-96A4-ADC8E8518FF4}" type="presParOf" srcId="{45F76A9F-1BB5-B64E-8768-65DF96596160}" destId="{BC915C35-993C-AE46-B572-5312C6C140CA}" srcOrd="11" destOrd="0" presId="urn:microsoft.com/office/officeart/2005/8/layout/cycle6"/>
    <dgm:cxn modelId="{1D5CB124-C30B-B34F-B95D-8ECC0862A5FC}" type="presParOf" srcId="{45F76A9F-1BB5-B64E-8768-65DF96596160}" destId="{3CC85E4C-2A11-B94E-A0BB-DB94642C436C}" srcOrd="12" destOrd="0" presId="urn:microsoft.com/office/officeart/2005/8/layout/cycle6"/>
    <dgm:cxn modelId="{E686735E-6D55-244F-AECB-5F7874166434}" type="presParOf" srcId="{45F76A9F-1BB5-B64E-8768-65DF96596160}" destId="{E57C4DD2-CA03-904F-8416-7F0CBAB3EF2C}" srcOrd="13" destOrd="0" presId="urn:microsoft.com/office/officeart/2005/8/layout/cycle6"/>
    <dgm:cxn modelId="{46895563-BCC5-104B-A1EF-8DF37920116F}" type="presParOf" srcId="{45F76A9F-1BB5-B64E-8768-65DF96596160}" destId="{2FBBDC1D-7AED-794E-814E-E271F3A1C48E}"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D1045D-5BDA-B84B-859C-353FF96848FF}" type="doc">
      <dgm:prSet loTypeId="urn:microsoft.com/office/officeart/2005/8/layout/arrow2" loCatId="" qsTypeId="urn:microsoft.com/office/officeart/2005/8/quickstyle/simple4" qsCatId="simple" csTypeId="urn:microsoft.com/office/officeart/2005/8/colors/accent1_2" csCatId="accent1" phldr="1"/>
      <dgm:spPr/>
    </dgm:pt>
    <dgm:pt modelId="{7954306B-1C19-1343-A40B-27C3A431A836}">
      <dgm:prSet phldrT="[Texte]" custT="1"/>
      <dgm:spPr/>
      <dgm:t>
        <a:bodyPr/>
        <a:lstStyle/>
        <a:p>
          <a:r>
            <a:rPr lang="fr-FR" sz="2400" dirty="0" smtClean="0"/>
            <a:t>Novice</a:t>
          </a:r>
          <a:endParaRPr lang="fr-FR" sz="2400" dirty="0"/>
        </a:p>
      </dgm:t>
    </dgm:pt>
    <dgm:pt modelId="{09CA8AD1-1ED2-D94D-AEBE-EDEFC704D383}" type="parTrans" cxnId="{8AEA81E0-FDBD-CC42-A65F-92E7D23B5C25}">
      <dgm:prSet/>
      <dgm:spPr/>
      <dgm:t>
        <a:bodyPr/>
        <a:lstStyle/>
        <a:p>
          <a:endParaRPr lang="fr-FR"/>
        </a:p>
      </dgm:t>
    </dgm:pt>
    <dgm:pt modelId="{9F7F3797-C2B7-454E-8748-4A7F2C1FAD6B}" type="sibTrans" cxnId="{8AEA81E0-FDBD-CC42-A65F-92E7D23B5C25}">
      <dgm:prSet/>
      <dgm:spPr/>
      <dgm:t>
        <a:bodyPr/>
        <a:lstStyle/>
        <a:p>
          <a:endParaRPr lang="fr-FR"/>
        </a:p>
      </dgm:t>
    </dgm:pt>
    <dgm:pt modelId="{FDB91F09-12AD-E64D-B1D7-912937B41186}">
      <dgm:prSet phldrT="[Texte]" custT="1"/>
      <dgm:spPr/>
      <dgm:t>
        <a:bodyPr/>
        <a:lstStyle/>
        <a:p>
          <a:r>
            <a:rPr lang="fr-FR" sz="2400" dirty="0" smtClean="0"/>
            <a:t>Intermédiaire</a:t>
          </a:r>
          <a:endParaRPr lang="fr-FR" sz="2400" dirty="0"/>
        </a:p>
      </dgm:t>
    </dgm:pt>
    <dgm:pt modelId="{C2DE0036-374B-6E47-8BE7-C6D072073B5F}" type="parTrans" cxnId="{BCCE1366-3A3C-F944-92A0-9FFB535FAB68}">
      <dgm:prSet/>
      <dgm:spPr/>
      <dgm:t>
        <a:bodyPr/>
        <a:lstStyle/>
        <a:p>
          <a:endParaRPr lang="fr-FR"/>
        </a:p>
      </dgm:t>
    </dgm:pt>
    <dgm:pt modelId="{DB36A0E4-674A-3446-A5BE-328CF4A8C645}" type="sibTrans" cxnId="{BCCE1366-3A3C-F944-92A0-9FFB535FAB68}">
      <dgm:prSet/>
      <dgm:spPr/>
      <dgm:t>
        <a:bodyPr/>
        <a:lstStyle/>
        <a:p>
          <a:endParaRPr lang="fr-FR"/>
        </a:p>
      </dgm:t>
    </dgm:pt>
    <dgm:pt modelId="{8615AE26-5250-DD4E-9AEC-E0D5D2CB5A7C}">
      <dgm:prSet phldrT="[Texte]" custT="1"/>
      <dgm:spPr/>
      <dgm:t>
        <a:bodyPr/>
        <a:lstStyle/>
        <a:p>
          <a:r>
            <a:rPr lang="fr-FR" sz="2400" dirty="0" smtClean="0"/>
            <a:t>Expert</a:t>
          </a:r>
          <a:endParaRPr lang="fr-FR" sz="2400" dirty="0"/>
        </a:p>
      </dgm:t>
    </dgm:pt>
    <dgm:pt modelId="{65DAB39B-2F4B-154F-8390-EFF6DE85A8B2}" type="parTrans" cxnId="{D9A0B7F6-BBCF-6A48-BD70-08A6EDC94760}">
      <dgm:prSet/>
      <dgm:spPr/>
      <dgm:t>
        <a:bodyPr/>
        <a:lstStyle/>
        <a:p>
          <a:endParaRPr lang="fr-FR"/>
        </a:p>
      </dgm:t>
    </dgm:pt>
    <dgm:pt modelId="{67CD1FD6-16D0-2B47-AA8C-5AF00314ADB3}" type="sibTrans" cxnId="{D9A0B7F6-BBCF-6A48-BD70-08A6EDC94760}">
      <dgm:prSet/>
      <dgm:spPr/>
      <dgm:t>
        <a:bodyPr/>
        <a:lstStyle/>
        <a:p>
          <a:endParaRPr lang="fr-FR"/>
        </a:p>
      </dgm:t>
    </dgm:pt>
    <dgm:pt modelId="{9D15F617-9CD5-1547-87E6-176355B30755}" type="pres">
      <dgm:prSet presAssocID="{DED1045D-5BDA-B84B-859C-353FF96848FF}" presName="arrowDiagram" presStyleCnt="0">
        <dgm:presLayoutVars>
          <dgm:chMax val="5"/>
          <dgm:dir/>
          <dgm:resizeHandles val="exact"/>
        </dgm:presLayoutVars>
      </dgm:prSet>
      <dgm:spPr/>
    </dgm:pt>
    <dgm:pt modelId="{00B83F70-73DD-9B44-8182-AEC752C8607C}" type="pres">
      <dgm:prSet presAssocID="{DED1045D-5BDA-B84B-859C-353FF96848FF}" presName="arrow" presStyleLbl="bgShp" presStyleIdx="0" presStyleCnt="1"/>
      <dgm:spPr/>
    </dgm:pt>
    <dgm:pt modelId="{E3A6DCE2-6537-194B-95C6-E322FEACB7AC}" type="pres">
      <dgm:prSet presAssocID="{DED1045D-5BDA-B84B-859C-353FF96848FF}" presName="arrowDiagram3" presStyleCnt="0"/>
      <dgm:spPr/>
    </dgm:pt>
    <dgm:pt modelId="{357CD04D-3392-AF4D-8FDA-06278D4398CD}" type="pres">
      <dgm:prSet presAssocID="{7954306B-1C19-1343-A40B-27C3A431A836}" presName="bullet3a" presStyleLbl="node1" presStyleIdx="0" presStyleCnt="3"/>
      <dgm:spPr/>
    </dgm:pt>
    <dgm:pt modelId="{9A2BE2D0-1F8B-0243-A7CF-328A0FE97936}" type="pres">
      <dgm:prSet presAssocID="{7954306B-1C19-1343-A40B-27C3A431A836}" presName="textBox3a" presStyleLbl="revTx" presStyleIdx="0" presStyleCnt="3" custScaleX="294175" custLinFactX="5933" custLinFactNeighborX="100000" custLinFactNeighborY="0">
        <dgm:presLayoutVars>
          <dgm:bulletEnabled val="1"/>
        </dgm:presLayoutVars>
      </dgm:prSet>
      <dgm:spPr/>
      <dgm:t>
        <a:bodyPr/>
        <a:lstStyle/>
        <a:p>
          <a:endParaRPr lang="fr-FR"/>
        </a:p>
      </dgm:t>
    </dgm:pt>
    <dgm:pt modelId="{99042054-C00C-EA47-B221-B99C0E5F2965}" type="pres">
      <dgm:prSet presAssocID="{FDB91F09-12AD-E64D-B1D7-912937B41186}" presName="bullet3b" presStyleLbl="node1" presStyleIdx="1" presStyleCnt="3" custLinFactX="90498" custLinFactNeighborX="100000" custLinFactNeighborY="-72080"/>
      <dgm:spPr/>
    </dgm:pt>
    <dgm:pt modelId="{0AAC18DC-2FC3-DF4F-AD76-D534F920DFA7}" type="pres">
      <dgm:prSet presAssocID="{FDB91F09-12AD-E64D-B1D7-912937B41186}" presName="textBox3b" presStyleLbl="revTx" presStyleIdx="1" presStyleCnt="3" custScaleX="141533" custLinFactNeighborX="15124" custLinFactNeighborY="0">
        <dgm:presLayoutVars>
          <dgm:bulletEnabled val="1"/>
        </dgm:presLayoutVars>
      </dgm:prSet>
      <dgm:spPr/>
      <dgm:t>
        <a:bodyPr/>
        <a:lstStyle/>
        <a:p>
          <a:endParaRPr lang="fr-FR"/>
        </a:p>
      </dgm:t>
    </dgm:pt>
    <dgm:pt modelId="{3B067F7A-020B-A347-B510-F03A5358DEBC}" type="pres">
      <dgm:prSet presAssocID="{8615AE26-5250-DD4E-9AEC-E0D5D2CB5A7C}" presName="bullet3c" presStyleLbl="node1" presStyleIdx="2" presStyleCnt="3" custLinFactX="100000" custLinFactNeighborX="104756" custLinFactNeighborY="-70734"/>
      <dgm:spPr/>
    </dgm:pt>
    <dgm:pt modelId="{D790F29E-81EC-EB49-BC5C-5622BB5B9728}" type="pres">
      <dgm:prSet presAssocID="{8615AE26-5250-DD4E-9AEC-E0D5D2CB5A7C}" presName="textBox3c" presStyleLbl="revTx" presStyleIdx="2" presStyleCnt="3">
        <dgm:presLayoutVars>
          <dgm:bulletEnabled val="1"/>
        </dgm:presLayoutVars>
      </dgm:prSet>
      <dgm:spPr/>
      <dgm:t>
        <a:bodyPr/>
        <a:lstStyle/>
        <a:p>
          <a:endParaRPr lang="fr-FR"/>
        </a:p>
      </dgm:t>
    </dgm:pt>
  </dgm:ptLst>
  <dgm:cxnLst>
    <dgm:cxn modelId="{6052D486-406E-9342-A2DF-10864D457937}" type="presOf" srcId="{8615AE26-5250-DD4E-9AEC-E0D5D2CB5A7C}" destId="{D790F29E-81EC-EB49-BC5C-5622BB5B9728}" srcOrd="0" destOrd="0" presId="urn:microsoft.com/office/officeart/2005/8/layout/arrow2"/>
    <dgm:cxn modelId="{8AEA81E0-FDBD-CC42-A65F-92E7D23B5C25}" srcId="{DED1045D-5BDA-B84B-859C-353FF96848FF}" destId="{7954306B-1C19-1343-A40B-27C3A431A836}" srcOrd="0" destOrd="0" parTransId="{09CA8AD1-1ED2-D94D-AEBE-EDEFC704D383}" sibTransId="{9F7F3797-C2B7-454E-8748-4A7F2C1FAD6B}"/>
    <dgm:cxn modelId="{B61590AD-5A0F-2C48-BEAE-1F9D7177213D}" type="presOf" srcId="{DED1045D-5BDA-B84B-859C-353FF96848FF}" destId="{9D15F617-9CD5-1547-87E6-176355B30755}" srcOrd="0" destOrd="0" presId="urn:microsoft.com/office/officeart/2005/8/layout/arrow2"/>
    <dgm:cxn modelId="{28C83E33-FAAE-C04B-9BE4-3AE75848745B}" type="presOf" srcId="{7954306B-1C19-1343-A40B-27C3A431A836}" destId="{9A2BE2D0-1F8B-0243-A7CF-328A0FE97936}" srcOrd="0" destOrd="0" presId="urn:microsoft.com/office/officeart/2005/8/layout/arrow2"/>
    <dgm:cxn modelId="{BCCE1366-3A3C-F944-92A0-9FFB535FAB68}" srcId="{DED1045D-5BDA-B84B-859C-353FF96848FF}" destId="{FDB91F09-12AD-E64D-B1D7-912937B41186}" srcOrd="1" destOrd="0" parTransId="{C2DE0036-374B-6E47-8BE7-C6D072073B5F}" sibTransId="{DB36A0E4-674A-3446-A5BE-328CF4A8C645}"/>
    <dgm:cxn modelId="{D9A0B7F6-BBCF-6A48-BD70-08A6EDC94760}" srcId="{DED1045D-5BDA-B84B-859C-353FF96848FF}" destId="{8615AE26-5250-DD4E-9AEC-E0D5D2CB5A7C}" srcOrd="2" destOrd="0" parTransId="{65DAB39B-2F4B-154F-8390-EFF6DE85A8B2}" sibTransId="{67CD1FD6-16D0-2B47-AA8C-5AF00314ADB3}"/>
    <dgm:cxn modelId="{1ADAD5BB-47E6-F642-B147-3C90AD08FE0F}" type="presOf" srcId="{FDB91F09-12AD-E64D-B1D7-912937B41186}" destId="{0AAC18DC-2FC3-DF4F-AD76-D534F920DFA7}" srcOrd="0" destOrd="0" presId="urn:microsoft.com/office/officeart/2005/8/layout/arrow2"/>
    <dgm:cxn modelId="{4D566897-9BC5-1A4F-9562-F6EEB1DADFAB}" type="presParOf" srcId="{9D15F617-9CD5-1547-87E6-176355B30755}" destId="{00B83F70-73DD-9B44-8182-AEC752C8607C}" srcOrd="0" destOrd="0" presId="urn:microsoft.com/office/officeart/2005/8/layout/arrow2"/>
    <dgm:cxn modelId="{25315D63-E783-F14D-9BEB-036409DAB0D9}" type="presParOf" srcId="{9D15F617-9CD5-1547-87E6-176355B30755}" destId="{E3A6DCE2-6537-194B-95C6-E322FEACB7AC}" srcOrd="1" destOrd="0" presId="urn:microsoft.com/office/officeart/2005/8/layout/arrow2"/>
    <dgm:cxn modelId="{A94E0628-3335-EE4A-B3E7-6ED3234FC4AE}" type="presParOf" srcId="{E3A6DCE2-6537-194B-95C6-E322FEACB7AC}" destId="{357CD04D-3392-AF4D-8FDA-06278D4398CD}" srcOrd="0" destOrd="0" presId="urn:microsoft.com/office/officeart/2005/8/layout/arrow2"/>
    <dgm:cxn modelId="{CECABFCA-E398-9941-B3B7-93C9049A9F04}" type="presParOf" srcId="{E3A6DCE2-6537-194B-95C6-E322FEACB7AC}" destId="{9A2BE2D0-1F8B-0243-A7CF-328A0FE97936}" srcOrd="1" destOrd="0" presId="urn:microsoft.com/office/officeart/2005/8/layout/arrow2"/>
    <dgm:cxn modelId="{7A38D584-B4AA-0B44-90C3-633C1DEDA8D0}" type="presParOf" srcId="{E3A6DCE2-6537-194B-95C6-E322FEACB7AC}" destId="{99042054-C00C-EA47-B221-B99C0E5F2965}" srcOrd="2" destOrd="0" presId="urn:microsoft.com/office/officeart/2005/8/layout/arrow2"/>
    <dgm:cxn modelId="{DF74DEFD-BC5C-404F-A37D-674F4C7849C0}" type="presParOf" srcId="{E3A6DCE2-6537-194B-95C6-E322FEACB7AC}" destId="{0AAC18DC-2FC3-DF4F-AD76-D534F920DFA7}" srcOrd="3" destOrd="0" presId="urn:microsoft.com/office/officeart/2005/8/layout/arrow2"/>
    <dgm:cxn modelId="{F93C9122-9069-AD4B-ADBE-DE2EFECA3F74}" type="presParOf" srcId="{E3A6DCE2-6537-194B-95C6-E322FEACB7AC}" destId="{3B067F7A-020B-A347-B510-F03A5358DEBC}" srcOrd="4" destOrd="0" presId="urn:microsoft.com/office/officeart/2005/8/layout/arrow2"/>
    <dgm:cxn modelId="{4284D86D-AFF5-2F46-9017-E9DCB02AFEDD}" type="presParOf" srcId="{E3A6DCE2-6537-194B-95C6-E322FEACB7AC}" destId="{D790F29E-81EC-EB49-BC5C-5622BB5B9728}"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B862FE-41AE-A141-A789-14B95275D2E6}"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fr-FR"/>
        </a:p>
      </dgm:t>
    </dgm:pt>
    <dgm:pt modelId="{F1EB1E6C-5095-024E-B564-1A2B29C10A2F}">
      <dgm:prSet phldrT="[Texte]"/>
      <dgm:spPr/>
      <dgm:t>
        <a:bodyPr/>
        <a:lstStyle/>
        <a:p>
          <a:r>
            <a:rPr lang="fr-FR" dirty="0" smtClean="0"/>
            <a:t>Soutien constant</a:t>
          </a:r>
          <a:endParaRPr lang="fr-FR" dirty="0"/>
        </a:p>
      </dgm:t>
    </dgm:pt>
    <dgm:pt modelId="{203225B9-A36F-4246-B40F-7DF4416DA9B4}" type="parTrans" cxnId="{6D8DAD25-6490-1D4C-8F05-D536475CBD52}">
      <dgm:prSet/>
      <dgm:spPr/>
      <dgm:t>
        <a:bodyPr/>
        <a:lstStyle/>
        <a:p>
          <a:endParaRPr lang="fr-FR"/>
        </a:p>
      </dgm:t>
    </dgm:pt>
    <dgm:pt modelId="{564A2D5C-7674-9D4E-83F0-BC986EEDC8AC}" type="sibTrans" cxnId="{6D8DAD25-6490-1D4C-8F05-D536475CBD52}">
      <dgm:prSet/>
      <dgm:spPr/>
      <dgm:t>
        <a:bodyPr/>
        <a:lstStyle/>
        <a:p>
          <a:endParaRPr lang="fr-FR"/>
        </a:p>
      </dgm:t>
    </dgm:pt>
    <dgm:pt modelId="{020C5E74-5A83-8247-B0AC-8041355B0347}">
      <dgm:prSet phldrT="[Texte]"/>
      <dgm:spPr/>
      <dgm:t>
        <a:bodyPr/>
        <a:lstStyle/>
        <a:p>
          <a:r>
            <a:rPr lang="fr-FR" dirty="0" smtClean="0"/>
            <a:t>Soutien ponctuel</a:t>
          </a:r>
          <a:endParaRPr lang="fr-FR" dirty="0"/>
        </a:p>
      </dgm:t>
    </dgm:pt>
    <dgm:pt modelId="{A6C039C2-F77C-F64A-ACEA-82094613746A}" type="parTrans" cxnId="{5F27776D-E930-B74E-914D-7A42231109BB}">
      <dgm:prSet/>
      <dgm:spPr/>
      <dgm:t>
        <a:bodyPr/>
        <a:lstStyle/>
        <a:p>
          <a:endParaRPr lang="fr-FR"/>
        </a:p>
      </dgm:t>
    </dgm:pt>
    <dgm:pt modelId="{C3FD2C83-3B40-EF4A-8177-5922C9C9E833}" type="sibTrans" cxnId="{5F27776D-E930-B74E-914D-7A42231109BB}">
      <dgm:prSet/>
      <dgm:spPr/>
      <dgm:t>
        <a:bodyPr/>
        <a:lstStyle/>
        <a:p>
          <a:endParaRPr lang="fr-FR"/>
        </a:p>
      </dgm:t>
    </dgm:pt>
    <dgm:pt modelId="{8DA4971E-7A21-E74A-9C4B-E75184479795}">
      <dgm:prSet phldrT="[Texte]"/>
      <dgm:spPr/>
      <dgm:t>
        <a:bodyPr/>
        <a:lstStyle/>
        <a:p>
          <a:r>
            <a:rPr lang="fr-FR" dirty="0" smtClean="0"/>
            <a:t>Soutien minimal</a:t>
          </a:r>
          <a:endParaRPr lang="fr-FR" dirty="0"/>
        </a:p>
      </dgm:t>
    </dgm:pt>
    <dgm:pt modelId="{07ECBF55-AB8B-CC49-B64C-AA371413700C}" type="parTrans" cxnId="{1788E3B9-1C9A-A94F-81F9-D9494A3CCBB9}">
      <dgm:prSet/>
      <dgm:spPr/>
      <dgm:t>
        <a:bodyPr/>
        <a:lstStyle/>
        <a:p>
          <a:endParaRPr lang="fr-FR"/>
        </a:p>
      </dgm:t>
    </dgm:pt>
    <dgm:pt modelId="{EB0EC9B1-A971-1B4C-A321-1CA80E2D99E5}" type="sibTrans" cxnId="{1788E3B9-1C9A-A94F-81F9-D9494A3CCBB9}">
      <dgm:prSet/>
      <dgm:spPr/>
      <dgm:t>
        <a:bodyPr/>
        <a:lstStyle/>
        <a:p>
          <a:endParaRPr lang="fr-FR"/>
        </a:p>
      </dgm:t>
    </dgm:pt>
    <dgm:pt modelId="{1069156F-3475-774E-A3B8-6EA17FE57F6C}" type="pres">
      <dgm:prSet presAssocID="{E3B862FE-41AE-A141-A789-14B95275D2E6}" presName="Name0" presStyleCnt="0">
        <dgm:presLayoutVars>
          <dgm:chMax val="7"/>
          <dgm:chPref val="5"/>
        </dgm:presLayoutVars>
      </dgm:prSet>
      <dgm:spPr/>
      <dgm:t>
        <a:bodyPr/>
        <a:lstStyle/>
        <a:p>
          <a:endParaRPr lang="fr-FR"/>
        </a:p>
      </dgm:t>
    </dgm:pt>
    <dgm:pt modelId="{28579D3F-7116-8D48-B4C2-2EC1F06EF7CA}" type="pres">
      <dgm:prSet presAssocID="{E3B862FE-41AE-A141-A789-14B95275D2E6}" presName="arrowNode" presStyleLbl="node1" presStyleIdx="0" presStyleCnt="1" custAng="1326524" custScaleX="175200"/>
      <dgm:spPr/>
    </dgm:pt>
    <dgm:pt modelId="{C68F643B-F3EF-EC41-83CC-EF20FFA2BED2}" type="pres">
      <dgm:prSet presAssocID="{F1EB1E6C-5095-024E-B564-1A2B29C10A2F}" presName="txNode1" presStyleLbl="revTx" presStyleIdx="0" presStyleCnt="3" custScaleX="162080">
        <dgm:presLayoutVars>
          <dgm:bulletEnabled val="1"/>
        </dgm:presLayoutVars>
      </dgm:prSet>
      <dgm:spPr/>
      <dgm:t>
        <a:bodyPr/>
        <a:lstStyle/>
        <a:p>
          <a:endParaRPr lang="fr-FR"/>
        </a:p>
      </dgm:t>
    </dgm:pt>
    <dgm:pt modelId="{54917F61-4E27-A940-B769-47FB25ED41CE}" type="pres">
      <dgm:prSet presAssocID="{020C5E74-5A83-8247-B0AC-8041355B0347}" presName="txNode2" presStyleLbl="revTx" presStyleIdx="1" presStyleCnt="3" custScaleX="181756" custLinFactNeighborX="-13891" custLinFactNeighborY="-87760">
        <dgm:presLayoutVars>
          <dgm:bulletEnabled val="1"/>
        </dgm:presLayoutVars>
      </dgm:prSet>
      <dgm:spPr/>
      <dgm:t>
        <a:bodyPr/>
        <a:lstStyle/>
        <a:p>
          <a:endParaRPr lang="fr-FR"/>
        </a:p>
      </dgm:t>
    </dgm:pt>
    <dgm:pt modelId="{63526B5A-3B39-6548-83C8-53884CFE7E29}" type="pres">
      <dgm:prSet presAssocID="{C3FD2C83-3B40-EF4A-8177-5922C9C9E833}" presName="dotNode2" presStyleCnt="0"/>
      <dgm:spPr/>
    </dgm:pt>
    <dgm:pt modelId="{79131F30-CE6B-F24E-938B-8FD5CEC55344}" type="pres">
      <dgm:prSet presAssocID="{C3FD2C83-3B40-EF4A-8177-5922C9C9E833}" presName="dotRepeatNode" presStyleLbl="fgShp" presStyleIdx="0" presStyleCnt="1"/>
      <dgm:spPr/>
      <dgm:t>
        <a:bodyPr/>
        <a:lstStyle/>
        <a:p>
          <a:endParaRPr lang="fr-FR"/>
        </a:p>
      </dgm:t>
    </dgm:pt>
    <dgm:pt modelId="{FC692F5C-691A-884C-9D31-78D68B4B102C}" type="pres">
      <dgm:prSet presAssocID="{8DA4971E-7A21-E74A-9C4B-E75184479795}" presName="txNode3" presStyleLbl="revTx" presStyleIdx="2" presStyleCnt="3">
        <dgm:presLayoutVars>
          <dgm:bulletEnabled val="1"/>
        </dgm:presLayoutVars>
      </dgm:prSet>
      <dgm:spPr/>
      <dgm:t>
        <a:bodyPr/>
        <a:lstStyle/>
        <a:p>
          <a:endParaRPr lang="fr-FR"/>
        </a:p>
      </dgm:t>
    </dgm:pt>
  </dgm:ptLst>
  <dgm:cxnLst>
    <dgm:cxn modelId="{26FCC2B1-7B94-0048-899F-51DF01C1F301}" type="presOf" srcId="{E3B862FE-41AE-A141-A789-14B95275D2E6}" destId="{1069156F-3475-774E-A3B8-6EA17FE57F6C}" srcOrd="0" destOrd="0" presId="urn:microsoft.com/office/officeart/2009/3/layout/DescendingProcess"/>
    <dgm:cxn modelId="{6D8DAD25-6490-1D4C-8F05-D536475CBD52}" srcId="{E3B862FE-41AE-A141-A789-14B95275D2E6}" destId="{F1EB1E6C-5095-024E-B564-1A2B29C10A2F}" srcOrd="0" destOrd="0" parTransId="{203225B9-A36F-4246-B40F-7DF4416DA9B4}" sibTransId="{564A2D5C-7674-9D4E-83F0-BC986EEDC8AC}"/>
    <dgm:cxn modelId="{15B615DA-087B-4649-AFD9-A1245A7468CE}" type="presOf" srcId="{020C5E74-5A83-8247-B0AC-8041355B0347}" destId="{54917F61-4E27-A940-B769-47FB25ED41CE}" srcOrd="0" destOrd="0" presId="urn:microsoft.com/office/officeart/2009/3/layout/DescendingProcess"/>
    <dgm:cxn modelId="{1788E3B9-1C9A-A94F-81F9-D9494A3CCBB9}" srcId="{E3B862FE-41AE-A141-A789-14B95275D2E6}" destId="{8DA4971E-7A21-E74A-9C4B-E75184479795}" srcOrd="2" destOrd="0" parTransId="{07ECBF55-AB8B-CC49-B64C-AA371413700C}" sibTransId="{EB0EC9B1-A971-1B4C-A321-1CA80E2D99E5}"/>
    <dgm:cxn modelId="{5F27776D-E930-B74E-914D-7A42231109BB}" srcId="{E3B862FE-41AE-A141-A789-14B95275D2E6}" destId="{020C5E74-5A83-8247-B0AC-8041355B0347}" srcOrd="1" destOrd="0" parTransId="{A6C039C2-F77C-F64A-ACEA-82094613746A}" sibTransId="{C3FD2C83-3B40-EF4A-8177-5922C9C9E833}"/>
    <dgm:cxn modelId="{B13CEB80-8D3D-8348-99F4-21371346688F}" type="presOf" srcId="{C3FD2C83-3B40-EF4A-8177-5922C9C9E833}" destId="{79131F30-CE6B-F24E-938B-8FD5CEC55344}" srcOrd="0" destOrd="0" presId="urn:microsoft.com/office/officeart/2009/3/layout/DescendingProcess"/>
    <dgm:cxn modelId="{9A91C04C-E07B-8243-B267-D1F9390F764E}" type="presOf" srcId="{8DA4971E-7A21-E74A-9C4B-E75184479795}" destId="{FC692F5C-691A-884C-9D31-78D68B4B102C}" srcOrd="0" destOrd="0" presId="urn:microsoft.com/office/officeart/2009/3/layout/DescendingProcess"/>
    <dgm:cxn modelId="{2F9C4F64-0EAE-3E4D-8C33-1203D1288A7E}" type="presOf" srcId="{F1EB1E6C-5095-024E-B564-1A2B29C10A2F}" destId="{C68F643B-F3EF-EC41-83CC-EF20FFA2BED2}" srcOrd="0" destOrd="0" presId="urn:microsoft.com/office/officeart/2009/3/layout/DescendingProcess"/>
    <dgm:cxn modelId="{7789C50D-432D-294B-8A0E-141F0036E413}" type="presParOf" srcId="{1069156F-3475-774E-A3B8-6EA17FE57F6C}" destId="{28579D3F-7116-8D48-B4C2-2EC1F06EF7CA}" srcOrd="0" destOrd="0" presId="urn:microsoft.com/office/officeart/2009/3/layout/DescendingProcess"/>
    <dgm:cxn modelId="{BCBA7D01-6303-EA44-B569-96C9E07FBA15}" type="presParOf" srcId="{1069156F-3475-774E-A3B8-6EA17FE57F6C}" destId="{C68F643B-F3EF-EC41-83CC-EF20FFA2BED2}" srcOrd="1" destOrd="0" presId="urn:microsoft.com/office/officeart/2009/3/layout/DescendingProcess"/>
    <dgm:cxn modelId="{D645629C-FF05-CE4C-84C3-C90D15D1E8B1}" type="presParOf" srcId="{1069156F-3475-774E-A3B8-6EA17FE57F6C}" destId="{54917F61-4E27-A940-B769-47FB25ED41CE}" srcOrd="2" destOrd="0" presId="urn:microsoft.com/office/officeart/2009/3/layout/DescendingProcess"/>
    <dgm:cxn modelId="{4C5B146C-AFAE-7B45-A7EE-1984580E77EA}" type="presParOf" srcId="{1069156F-3475-774E-A3B8-6EA17FE57F6C}" destId="{63526B5A-3B39-6548-83C8-53884CFE7E29}" srcOrd="3" destOrd="0" presId="urn:microsoft.com/office/officeart/2009/3/layout/DescendingProcess"/>
    <dgm:cxn modelId="{352C7146-442C-5341-A049-64866F971A6A}" type="presParOf" srcId="{63526B5A-3B39-6548-83C8-53884CFE7E29}" destId="{79131F30-CE6B-F24E-938B-8FD5CEC55344}" srcOrd="0" destOrd="0" presId="urn:microsoft.com/office/officeart/2009/3/layout/DescendingProcess"/>
    <dgm:cxn modelId="{68BA6C6C-F5B0-0141-B0C1-4565FC88354F}" type="presParOf" srcId="{1069156F-3475-774E-A3B8-6EA17FE57F6C}" destId="{FC692F5C-691A-884C-9D31-78D68B4B102C}" srcOrd="4" destOrd="0" presId="urn:microsoft.com/office/officeart/2009/3/layout/Descending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62CC9-41FF-244D-8A7D-D8893AF2C16E}">
      <dsp:nvSpPr>
        <dsp:cNvPr id="0" name=""/>
        <dsp:cNvSpPr/>
      </dsp:nvSpPr>
      <dsp:spPr>
        <a:xfrm>
          <a:off x="4869719" y="3290676"/>
          <a:ext cx="2390579" cy="154855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r" defTabSz="400050">
            <a:lnSpc>
              <a:spcPct val="90000"/>
            </a:lnSpc>
            <a:spcBef>
              <a:spcPct val="0"/>
            </a:spcBef>
            <a:spcAft>
              <a:spcPct val="15000"/>
            </a:spcAft>
            <a:buChar char="••"/>
          </a:pPr>
          <a:r>
            <a:rPr lang="fr-FR" sz="900" kern="1200" dirty="0" smtClean="0"/>
            <a:t>Échanges dans    un climat de confiance</a:t>
          </a:r>
          <a:endParaRPr lang="fr-FR" sz="900" kern="1200" dirty="0"/>
        </a:p>
        <a:p>
          <a:pPr marL="57150" lvl="1" indent="-57150" algn="r" defTabSz="400050">
            <a:lnSpc>
              <a:spcPct val="90000"/>
            </a:lnSpc>
            <a:spcBef>
              <a:spcPct val="0"/>
            </a:spcBef>
            <a:spcAft>
              <a:spcPct val="15000"/>
            </a:spcAft>
            <a:buChar char="••"/>
          </a:pPr>
          <a:r>
            <a:rPr lang="fr-FR" sz="900" kern="1200" dirty="0" smtClean="0"/>
            <a:t>Partage de connaissances</a:t>
          </a:r>
          <a:endParaRPr lang="fr-FR" sz="900" kern="1200" dirty="0"/>
        </a:p>
        <a:p>
          <a:pPr marL="57150" lvl="1" indent="-57150" algn="r" defTabSz="400050">
            <a:lnSpc>
              <a:spcPct val="90000"/>
            </a:lnSpc>
            <a:spcBef>
              <a:spcPct val="0"/>
            </a:spcBef>
            <a:spcAft>
              <a:spcPct val="15000"/>
            </a:spcAft>
            <a:buChar char="••"/>
          </a:pPr>
          <a:r>
            <a:rPr lang="fr-FR" sz="900" kern="1200" dirty="0" smtClean="0"/>
            <a:t>Partage de stratégies </a:t>
          </a:r>
          <a:endParaRPr lang="fr-FR" sz="900" kern="1200" dirty="0"/>
        </a:p>
        <a:p>
          <a:pPr marL="57150" lvl="1" indent="-57150" algn="r" defTabSz="400050">
            <a:lnSpc>
              <a:spcPct val="90000"/>
            </a:lnSpc>
            <a:spcBef>
              <a:spcPct val="0"/>
            </a:spcBef>
            <a:spcAft>
              <a:spcPct val="15000"/>
            </a:spcAft>
            <a:buChar char="••"/>
          </a:pPr>
          <a:r>
            <a:rPr lang="fr-FR" sz="900" kern="1200" dirty="0" smtClean="0"/>
            <a:t>Entraide</a:t>
          </a:r>
          <a:endParaRPr lang="fr-FR" sz="900" kern="1200" dirty="0"/>
        </a:p>
      </dsp:txBody>
      <dsp:txXfrm>
        <a:off x="5620910" y="3711831"/>
        <a:ext cx="1605371" cy="1093381"/>
      </dsp:txXfrm>
    </dsp:sp>
    <dsp:sp modelId="{3FC16687-CB8F-564D-A996-F329C7A1421F}">
      <dsp:nvSpPr>
        <dsp:cNvPr id="0" name=""/>
        <dsp:cNvSpPr/>
      </dsp:nvSpPr>
      <dsp:spPr>
        <a:xfrm>
          <a:off x="969300" y="3290676"/>
          <a:ext cx="2390579" cy="154855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00050">
            <a:lnSpc>
              <a:spcPct val="90000"/>
            </a:lnSpc>
            <a:spcBef>
              <a:spcPct val="0"/>
            </a:spcBef>
            <a:spcAft>
              <a:spcPct val="15000"/>
            </a:spcAft>
            <a:buChar char="••"/>
          </a:pPr>
          <a:r>
            <a:rPr lang="fr-FR" sz="900" kern="1200" dirty="0" smtClean="0"/>
            <a:t>Mobiliser les connaissances nécessaires selon la discipline</a:t>
          </a:r>
          <a:endParaRPr lang="fr-FR" sz="900" kern="1200" dirty="0"/>
        </a:p>
        <a:p>
          <a:pPr marL="57150" lvl="1" indent="-57150" algn="l" defTabSz="400050">
            <a:lnSpc>
              <a:spcPct val="90000"/>
            </a:lnSpc>
            <a:spcBef>
              <a:spcPct val="0"/>
            </a:spcBef>
            <a:spcAft>
              <a:spcPct val="15000"/>
            </a:spcAft>
            <a:buChar char="••"/>
          </a:pPr>
          <a:r>
            <a:rPr lang="fr-FR" sz="900" kern="1200" dirty="0" smtClean="0"/>
            <a:t>Construction des mots, vocabulaire spécifique</a:t>
          </a:r>
          <a:endParaRPr lang="fr-FR" sz="900" kern="1200" dirty="0"/>
        </a:p>
        <a:p>
          <a:pPr marL="57150" lvl="1" indent="-57150" algn="l" defTabSz="400050">
            <a:lnSpc>
              <a:spcPct val="90000"/>
            </a:lnSpc>
            <a:spcBef>
              <a:spcPct val="0"/>
            </a:spcBef>
            <a:spcAft>
              <a:spcPct val="15000"/>
            </a:spcAft>
            <a:buChar char="••"/>
          </a:pPr>
          <a:r>
            <a:rPr lang="fr-FR" sz="900" kern="1200" dirty="0" smtClean="0"/>
            <a:t>Thèmes, concepts</a:t>
          </a:r>
          <a:endParaRPr lang="fr-FR" sz="900" kern="1200" dirty="0"/>
        </a:p>
      </dsp:txBody>
      <dsp:txXfrm>
        <a:off x="1003317" y="3711831"/>
        <a:ext cx="1605371" cy="1093381"/>
      </dsp:txXfrm>
    </dsp:sp>
    <dsp:sp modelId="{528A347A-D8AB-4F41-94F5-5931026C18B2}">
      <dsp:nvSpPr>
        <dsp:cNvPr id="0" name=""/>
        <dsp:cNvSpPr/>
      </dsp:nvSpPr>
      <dsp:spPr>
        <a:xfrm>
          <a:off x="4869719" y="0"/>
          <a:ext cx="2390579" cy="154855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r" defTabSz="400050">
            <a:lnSpc>
              <a:spcPct val="90000"/>
            </a:lnSpc>
            <a:spcBef>
              <a:spcPct val="0"/>
            </a:spcBef>
            <a:spcAft>
              <a:spcPct val="15000"/>
            </a:spcAft>
            <a:buChar char="••"/>
          </a:pPr>
          <a:r>
            <a:rPr lang="fr-FR" sz="900" kern="1200" dirty="0" smtClean="0"/>
            <a:t>Stratégies de compréhension</a:t>
          </a:r>
          <a:endParaRPr lang="fr-FR" sz="900" kern="1200" dirty="0"/>
        </a:p>
        <a:p>
          <a:pPr marL="57150" lvl="1" indent="-57150" algn="r" defTabSz="400050">
            <a:lnSpc>
              <a:spcPct val="90000"/>
            </a:lnSpc>
            <a:spcBef>
              <a:spcPct val="0"/>
            </a:spcBef>
            <a:spcAft>
              <a:spcPct val="15000"/>
            </a:spcAft>
            <a:buChar char="••"/>
          </a:pPr>
          <a:endParaRPr lang="fr-FR" sz="900" kern="1200" dirty="0"/>
        </a:p>
        <a:p>
          <a:pPr marL="57150" lvl="1" indent="-57150" algn="r" defTabSz="400050">
            <a:lnSpc>
              <a:spcPct val="90000"/>
            </a:lnSpc>
            <a:spcBef>
              <a:spcPct val="0"/>
            </a:spcBef>
            <a:spcAft>
              <a:spcPct val="15000"/>
            </a:spcAft>
            <a:buChar char="••"/>
          </a:pPr>
          <a:r>
            <a:rPr lang="fr-FR" sz="900" kern="1200" dirty="0" smtClean="0"/>
            <a:t>PRÉDIRE, FAIRE DES LIENS, RÉSUMER, SE QUESTIONNER,CLARIFIER </a:t>
          </a:r>
          <a:endParaRPr lang="fr-FR" sz="900" kern="1200" dirty="0"/>
        </a:p>
        <a:p>
          <a:pPr marL="57150" lvl="1" indent="-57150" algn="l" defTabSz="400050">
            <a:lnSpc>
              <a:spcPct val="90000"/>
            </a:lnSpc>
            <a:spcBef>
              <a:spcPct val="0"/>
            </a:spcBef>
            <a:spcAft>
              <a:spcPct val="15000"/>
            </a:spcAft>
            <a:buChar char="••"/>
          </a:pPr>
          <a:endParaRPr lang="fr-FR" sz="900" kern="1200" dirty="0"/>
        </a:p>
      </dsp:txBody>
      <dsp:txXfrm>
        <a:off x="5620910" y="34017"/>
        <a:ext cx="1605371" cy="1093381"/>
      </dsp:txXfrm>
    </dsp:sp>
    <dsp:sp modelId="{5F0DD2F1-BCCA-644F-8BDD-39CB5E81A9B0}">
      <dsp:nvSpPr>
        <dsp:cNvPr id="0" name=""/>
        <dsp:cNvSpPr/>
      </dsp:nvSpPr>
      <dsp:spPr>
        <a:xfrm>
          <a:off x="969300" y="0"/>
          <a:ext cx="2390579" cy="154855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00050">
            <a:lnSpc>
              <a:spcPct val="90000"/>
            </a:lnSpc>
            <a:spcBef>
              <a:spcPct val="0"/>
            </a:spcBef>
            <a:spcAft>
              <a:spcPct val="15000"/>
            </a:spcAft>
            <a:buChar char="••"/>
          </a:pPr>
          <a:r>
            <a:rPr lang="fr-FR" sz="900" kern="1200" dirty="0" smtClean="0"/>
            <a:t>Identité de lecteur</a:t>
          </a:r>
          <a:endParaRPr lang="fr-FR" sz="900" kern="1200" dirty="0"/>
        </a:p>
        <a:p>
          <a:pPr marL="57150" lvl="1" indent="-57150" algn="l" defTabSz="400050">
            <a:lnSpc>
              <a:spcPct val="90000"/>
            </a:lnSpc>
            <a:spcBef>
              <a:spcPct val="0"/>
            </a:spcBef>
            <a:spcAft>
              <a:spcPct val="15000"/>
            </a:spcAft>
            <a:buChar char="••"/>
          </a:pPr>
          <a:r>
            <a:rPr lang="fr-FR" sz="900" kern="1200" dirty="0" smtClean="0"/>
            <a:t>Fluidité et persévérance</a:t>
          </a:r>
          <a:endParaRPr lang="fr-FR" sz="900" kern="1200" dirty="0"/>
        </a:p>
        <a:p>
          <a:pPr marL="57150" lvl="1" indent="-57150" algn="l" defTabSz="400050">
            <a:lnSpc>
              <a:spcPct val="90000"/>
            </a:lnSpc>
            <a:spcBef>
              <a:spcPct val="0"/>
            </a:spcBef>
            <a:spcAft>
              <a:spcPct val="15000"/>
            </a:spcAft>
            <a:buChar char="••"/>
          </a:pPr>
          <a:r>
            <a:rPr lang="fr-FR" sz="900" kern="1200" dirty="0" smtClean="0"/>
            <a:t>Confiance et autonomie</a:t>
          </a:r>
          <a:endParaRPr lang="fr-FR" sz="900" kern="1200" dirty="0"/>
        </a:p>
      </dsp:txBody>
      <dsp:txXfrm>
        <a:off x="1003317" y="34017"/>
        <a:ext cx="1605371" cy="1093381"/>
      </dsp:txXfrm>
    </dsp:sp>
    <dsp:sp modelId="{D1F67B59-2D6D-3747-8492-19ACDA56415C}">
      <dsp:nvSpPr>
        <dsp:cNvPr id="0" name=""/>
        <dsp:cNvSpPr/>
      </dsp:nvSpPr>
      <dsp:spPr>
        <a:xfrm>
          <a:off x="1971021" y="275836"/>
          <a:ext cx="2095386" cy="2095386"/>
        </a:xfrm>
        <a:prstGeom prst="pieWedge">
          <a:avLst/>
        </a:prstGeom>
        <a:solidFill>
          <a:schemeClr val="accent1">
            <a:hueOff val="0"/>
            <a:satOff val="0"/>
            <a:lumOff val="0"/>
            <a:alphaOff val="0"/>
          </a:schemeClr>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b="1" kern="1200" dirty="0" smtClean="0"/>
            <a:t>Personnelle</a:t>
          </a:r>
          <a:endParaRPr lang="fr-FR" sz="1600" b="1" kern="1200" dirty="0"/>
        </a:p>
      </dsp:txBody>
      <dsp:txXfrm>
        <a:off x="2584745" y="889560"/>
        <a:ext cx="1481662" cy="1481662"/>
      </dsp:txXfrm>
    </dsp:sp>
    <dsp:sp modelId="{BA4E679F-8B1E-1042-831D-0B7B3A6B388A}">
      <dsp:nvSpPr>
        <dsp:cNvPr id="0" name=""/>
        <dsp:cNvSpPr/>
      </dsp:nvSpPr>
      <dsp:spPr>
        <a:xfrm rot="5400000">
          <a:off x="4163192" y="275836"/>
          <a:ext cx="2095386" cy="2095386"/>
        </a:xfrm>
        <a:prstGeom prst="pieWedge">
          <a:avLst/>
        </a:prstGeom>
        <a:solidFill>
          <a:schemeClr val="accent1">
            <a:hueOff val="0"/>
            <a:satOff val="0"/>
            <a:lumOff val="0"/>
            <a:alphaOff val="0"/>
          </a:schemeClr>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kern="1200" dirty="0" smtClean="0"/>
            <a:t>Cognitive</a:t>
          </a:r>
          <a:endParaRPr lang="fr-FR" sz="2000" b="1" kern="1200" dirty="0"/>
        </a:p>
      </dsp:txBody>
      <dsp:txXfrm rot="-5400000">
        <a:off x="4163192" y="889560"/>
        <a:ext cx="1481662" cy="1481662"/>
      </dsp:txXfrm>
    </dsp:sp>
    <dsp:sp modelId="{E2132211-10C7-2D4B-8ABF-DB6914352B9B}">
      <dsp:nvSpPr>
        <dsp:cNvPr id="0" name=""/>
        <dsp:cNvSpPr/>
      </dsp:nvSpPr>
      <dsp:spPr>
        <a:xfrm rot="10800000">
          <a:off x="4163192" y="2468007"/>
          <a:ext cx="2095386" cy="2095386"/>
        </a:xfrm>
        <a:prstGeom prst="pieWedge">
          <a:avLst/>
        </a:prstGeom>
        <a:solidFill>
          <a:schemeClr val="accent1">
            <a:hueOff val="0"/>
            <a:satOff val="0"/>
            <a:lumOff val="0"/>
            <a:alphaOff val="0"/>
          </a:schemeClr>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b="1" kern="1200" dirty="0" smtClean="0"/>
            <a:t>Sociale</a:t>
          </a:r>
          <a:endParaRPr lang="fr-FR" sz="2000" b="1" kern="1200" dirty="0"/>
        </a:p>
      </dsp:txBody>
      <dsp:txXfrm rot="10800000">
        <a:off x="4163192" y="2468007"/>
        <a:ext cx="1481662" cy="1481662"/>
      </dsp:txXfrm>
    </dsp:sp>
    <dsp:sp modelId="{7517B415-E31B-0048-8E59-A91140B1A347}">
      <dsp:nvSpPr>
        <dsp:cNvPr id="0" name=""/>
        <dsp:cNvSpPr/>
      </dsp:nvSpPr>
      <dsp:spPr>
        <a:xfrm rot="16200000">
          <a:off x="1971021" y="2468007"/>
          <a:ext cx="2095386" cy="2095386"/>
        </a:xfrm>
        <a:prstGeom prst="pieWedge">
          <a:avLst/>
        </a:prstGeom>
        <a:solidFill>
          <a:schemeClr val="accent1">
            <a:hueOff val="0"/>
            <a:satOff val="0"/>
            <a:lumOff val="0"/>
            <a:alphaOff val="0"/>
          </a:schemeClr>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b="1" kern="1200" dirty="0" smtClean="0"/>
            <a:t>Constructive</a:t>
          </a:r>
          <a:endParaRPr lang="fr-FR" sz="1600" b="1" kern="1200" dirty="0"/>
        </a:p>
      </dsp:txBody>
      <dsp:txXfrm rot="5400000">
        <a:off x="2584745" y="2468007"/>
        <a:ext cx="1481662" cy="1481662"/>
      </dsp:txXfrm>
    </dsp:sp>
    <dsp:sp modelId="{1A8C9607-7978-D641-B72F-6D811451E42C}">
      <dsp:nvSpPr>
        <dsp:cNvPr id="0" name=""/>
        <dsp:cNvSpPr/>
      </dsp:nvSpPr>
      <dsp:spPr>
        <a:xfrm>
          <a:off x="3753067" y="1984084"/>
          <a:ext cx="723464" cy="629099"/>
        </a:xfrm>
        <a:prstGeom prst="circularArrow">
          <a:avLst/>
        </a:prstGeom>
        <a:solidFill>
          <a:schemeClr val="accent1">
            <a:tint val="60000"/>
            <a:hueOff val="0"/>
            <a:satOff val="0"/>
            <a:lumOff val="0"/>
            <a:alphaOff val="0"/>
          </a:schemeClr>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3FF61EB-4737-6849-97EA-1AD41A3DC380}">
      <dsp:nvSpPr>
        <dsp:cNvPr id="0" name=""/>
        <dsp:cNvSpPr/>
      </dsp:nvSpPr>
      <dsp:spPr>
        <a:xfrm rot="10800000">
          <a:off x="3753067" y="2226045"/>
          <a:ext cx="723464" cy="629099"/>
        </a:xfrm>
        <a:prstGeom prst="circularArrow">
          <a:avLst/>
        </a:prstGeom>
        <a:solidFill>
          <a:schemeClr val="accent1">
            <a:tint val="60000"/>
            <a:hueOff val="0"/>
            <a:satOff val="0"/>
            <a:lumOff val="0"/>
            <a:alphaOff val="0"/>
          </a:schemeClr>
        </a:solidFill>
        <a:ln w="4127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A7A26-C872-9D41-974E-58C0F5C6A0BF}">
      <dsp:nvSpPr>
        <dsp:cNvPr id="0" name=""/>
        <dsp:cNvSpPr/>
      </dsp:nvSpPr>
      <dsp:spPr>
        <a:xfrm>
          <a:off x="3091904" y="1807"/>
          <a:ext cx="1436191" cy="933524"/>
        </a:xfrm>
        <a:prstGeom prst="roundRect">
          <a:avLst/>
        </a:prstGeom>
        <a:solidFill>
          <a:schemeClr val="accent1">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fr-CA" sz="1700" b="1" kern="1200" smtClean="0"/>
            <a:t>Prédire</a:t>
          </a:r>
          <a:endParaRPr lang="fr-CA" sz="1700" kern="1200"/>
        </a:p>
      </dsp:txBody>
      <dsp:txXfrm>
        <a:off x="3137475" y="47378"/>
        <a:ext cx="1345049" cy="842382"/>
      </dsp:txXfrm>
    </dsp:sp>
    <dsp:sp modelId="{A3BE69D7-39B5-664F-A59F-D0A5BCF323BA}">
      <dsp:nvSpPr>
        <dsp:cNvPr id="0" name=""/>
        <dsp:cNvSpPr/>
      </dsp:nvSpPr>
      <dsp:spPr>
        <a:xfrm>
          <a:off x="1944578" y="468569"/>
          <a:ext cx="3730842" cy="3730842"/>
        </a:xfrm>
        <a:custGeom>
          <a:avLst/>
          <a:gdLst/>
          <a:ahLst/>
          <a:cxnLst/>
          <a:rect l="0" t="0" r="0" b="0"/>
          <a:pathLst>
            <a:path>
              <a:moveTo>
                <a:pt x="2593387" y="147905"/>
              </a:moveTo>
              <a:arcTo wR="1865421" hR="1865421" stAng="17578174" swAng="1961918"/>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3EEB0D-EE72-F541-A365-B492C2EF0595}">
      <dsp:nvSpPr>
        <dsp:cNvPr id="0" name=""/>
        <dsp:cNvSpPr/>
      </dsp:nvSpPr>
      <dsp:spPr>
        <a:xfrm>
          <a:off x="4866025" y="1290782"/>
          <a:ext cx="1436191" cy="933524"/>
        </a:xfrm>
        <a:prstGeom prst="roundRect">
          <a:avLst/>
        </a:prstGeom>
        <a:solidFill>
          <a:schemeClr val="accent1">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fr-CA" sz="1700" b="1" kern="1200" smtClean="0"/>
            <a:t>Faire des liens</a:t>
          </a:r>
          <a:endParaRPr lang="fr-CA" sz="1700" kern="1200"/>
        </a:p>
      </dsp:txBody>
      <dsp:txXfrm>
        <a:off x="4911596" y="1336353"/>
        <a:ext cx="1345049" cy="842382"/>
      </dsp:txXfrm>
    </dsp:sp>
    <dsp:sp modelId="{1D6F334D-E9E0-FE4A-A39D-5FE477E3456C}">
      <dsp:nvSpPr>
        <dsp:cNvPr id="0" name=""/>
        <dsp:cNvSpPr/>
      </dsp:nvSpPr>
      <dsp:spPr>
        <a:xfrm>
          <a:off x="1944578" y="468569"/>
          <a:ext cx="3730842" cy="3730842"/>
        </a:xfrm>
        <a:custGeom>
          <a:avLst/>
          <a:gdLst/>
          <a:ahLst/>
          <a:cxnLst/>
          <a:rect l="0" t="0" r="0" b="0"/>
          <a:pathLst>
            <a:path>
              <a:moveTo>
                <a:pt x="3728279" y="1767662"/>
              </a:moveTo>
              <a:arcTo wR="1865421" hR="1865421" stAng="21419759" swAng="219659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3A8955-1EFD-1643-BF18-0494D39BE805}">
      <dsp:nvSpPr>
        <dsp:cNvPr id="0" name=""/>
        <dsp:cNvSpPr/>
      </dsp:nvSpPr>
      <dsp:spPr>
        <a:xfrm>
          <a:off x="4188371" y="3376386"/>
          <a:ext cx="1436191" cy="933524"/>
        </a:xfrm>
        <a:prstGeom prst="roundRect">
          <a:avLst/>
        </a:prstGeom>
        <a:solidFill>
          <a:schemeClr val="accent1">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fr-CA" sz="1700" b="1" kern="1200" smtClean="0"/>
            <a:t>Se poser des questions</a:t>
          </a:r>
          <a:endParaRPr lang="fr-CA" sz="1700" kern="1200"/>
        </a:p>
      </dsp:txBody>
      <dsp:txXfrm>
        <a:off x="4233942" y="3421957"/>
        <a:ext cx="1345049" cy="842382"/>
      </dsp:txXfrm>
    </dsp:sp>
    <dsp:sp modelId="{D00D17C4-6F2A-5345-9C4D-D4F541F297F9}">
      <dsp:nvSpPr>
        <dsp:cNvPr id="0" name=""/>
        <dsp:cNvSpPr/>
      </dsp:nvSpPr>
      <dsp:spPr>
        <a:xfrm>
          <a:off x="1944578" y="468569"/>
          <a:ext cx="3730842" cy="3730842"/>
        </a:xfrm>
        <a:custGeom>
          <a:avLst/>
          <a:gdLst/>
          <a:ahLst/>
          <a:cxnLst/>
          <a:rect l="0" t="0" r="0" b="0"/>
          <a:pathLst>
            <a:path>
              <a:moveTo>
                <a:pt x="2236379" y="3693585"/>
              </a:moveTo>
              <a:arcTo wR="1865421" hR="1865421" stAng="4711781" swAng="1376438"/>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1EBECA-96A0-2B41-AC13-51AE7055B694}">
      <dsp:nvSpPr>
        <dsp:cNvPr id="0" name=""/>
        <dsp:cNvSpPr/>
      </dsp:nvSpPr>
      <dsp:spPr>
        <a:xfrm>
          <a:off x="1995437" y="3376386"/>
          <a:ext cx="1436191" cy="933524"/>
        </a:xfrm>
        <a:prstGeom prst="roundRect">
          <a:avLst/>
        </a:prstGeom>
        <a:solidFill>
          <a:schemeClr val="accent1">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fr-CA" sz="1700" b="1" kern="1200" smtClean="0"/>
            <a:t>Résumer</a:t>
          </a:r>
          <a:endParaRPr lang="fr-CA" sz="1700" kern="1200"/>
        </a:p>
      </dsp:txBody>
      <dsp:txXfrm>
        <a:off x="2041008" y="3421957"/>
        <a:ext cx="1345049" cy="842382"/>
      </dsp:txXfrm>
    </dsp:sp>
    <dsp:sp modelId="{BC915C35-993C-AE46-B572-5312C6C140CA}">
      <dsp:nvSpPr>
        <dsp:cNvPr id="0" name=""/>
        <dsp:cNvSpPr/>
      </dsp:nvSpPr>
      <dsp:spPr>
        <a:xfrm>
          <a:off x="1944578" y="468569"/>
          <a:ext cx="3730842" cy="3730842"/>
        </a:xfrm>
        <a:custGeom>
          <a:avLst/>
          <a:gdLst/>
          <a:ahLst/>
          <a:cxnLst/>
          <a:rect l="0" t="0" r="0" b="0"/>
          <a:pathLst>
            <a:path>
              <a:moveTo>
                <a:pt x="311778" y="2897889"/>
              </a:moveTo>
              <a:arcTo wR="1865421" hR="1865421" stAng="8783645" swAng="219659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C85E4C-2A11-B94E-A0BB-DB94642C436C}">
      <dsp:nvSpPr>
        <dsp:cNvPr id="0" name=""/>
        <dsp:cNvSpPr/>
      </dsp:nvSpPr>
      <dsp:spPr>
        <a:xfrm>
          <a:off x="1317783" y="1290782"/>
          <a:ext cx="1436191" cy="933524"/>
        </a:xfrm>
        <a:prstGeom prst="roundRect">
          <a:avLst/>
        </a:prstGeom>
        <a:solidFill>
          <a:schemeClr val="accent1">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fr-CA" sz="1700" b="1" kern="1200" smtClean="0"/>
            <a:t>Clarifier</a:t>
          </a:r>
          <a:endParaRPr lang="fr-CA" sz="1700" kern="1200"/>
        </a:p>
      </dsp:txBody>
      <dsp:txXfrm>
        <a:off x="1363354" y="1336353"/>
        <a:ext cx="1345049" cy="842382"/>
      </dsp:txXfrm>
    </dsp:sp>
    <dsp:sp modelId="{2FBBDC1D-7AED-794E-814E-E271F3A1C48E}">
      <dsp:nvSpPr>
        <dsp:cNvPr id="0" name=""/>
        <dsp:cNvSpPr/>
      </dsp:nvSpPr>
      <dsp:spPr>
        <a:xfrm>
          <a:off x="1944578" y="468569"/>
          <a:ext cx="3730842" cy="3730842"/>
        </a:xfrm>
        <a:custGeom>
          <a:avLst/>
          <a:gdLst/>
          <a:ahLst/>
          <a:cxnLst/>
          <a:rect l="0" t="0" r="0" b="0"/>
          <a:pathLst>
            <a:path>
              <a:moveTo>
                <a:pt x="324983" y="813352"/>
              </a:moveTo>
              <a:arcTo wR="1865421" hR="1865421" stAng="12859907" swAng="1961918"/>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83F70-73DD-9B44-8182-AEC752C8607C}">
      <dsp:nvSpPr>
        <dsp:cNvPr id="0" name=""/>
        <dsp:cNvSpPr/>
      </dsp:nvSpPr>
      <dsp:spPr>
        <a:xfrm>
          <a:off x="612799" y="0"/>
          <a:ext cx="6997700" cy="4373563"/>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1">
          <a:scrgbClr r="0" g="0" b="0"/>
        </a:fillRef>
        <a:effectRef idx="2">
          <a:scrgbClr r="0" g="0" b="0"/>
        </a:effectRef>
        <a:fontRef idx="minor"/>
      </dsp:style>
    </dsp:sp>
    <dsp:sp modelId="{357CD04D-3392-AF4D-8FDA-06278D4398CD}">
      <dsp:nvSpPr>
        <dsp:cNvPr id="0" name=""/>
        <dsp:cNvSpPr/>
      </dsp:nvSpPr>
      <dsp:spPr>
        <a:xfrm>
          <a:off x="1501507" y="3018633"/>
          <a:ext cx="181940" cy="181940"/>
        </a:xfrm>
        <a:prstGeom prst="ellipse">
          <a:avLst/>
        </a:prstGeom>
        <a:solidFill>
          <a:schemeClr val="accent1">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9A2BE2D0-1F8B-0243-A7CF-328A0FE97936}">
      <dsp:nvSpPr>
        <dsp:cNvPr id="0" name=""/>
        <dsp:cNvSpPr/>
      </dsp:nvSpPr>
      <dsp:spPr>
        <a:xfrm>
          <a:off x="1736699" y="3109603"/>
          <a:ext cx="4796418" cy="1263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06" tIns="0" rIns="0" bIns="0" numCol="1" spcCol="1270" anchor="t" anchorCtr="0">
          <a:noAutofit/>
        </a:bodyPr>
        <a:lstStyle/>
        <a:p>
          <a:pPr lvl="0" algn="l" defTabSz="1066800">
            <a:lnSpc>
              <a:spcPct val="90000"/>
            </a:lnSpc>
            <a:spcBef>
              <a:spcPct val="0"/>
            </a:spcBef>
            <a:spcAft>
              <a:spcPct val="35000"/>
            </a:spcAft>
          </a:pPr>
          <a:r>
            <a:rPr lang="fr-FR" sz="2400" kern="1200" dirty="0" smtClean="0"/>
            <a:t>Novice</a:t>
          </a:r>
          <a:endParaRPr lang="fr-FR" sz="2400" kern="1200" dirty="0"/>
        </a:p>
      </dsp:txBody>
      <dsp:txXfrm>
        <a:off x="1736699" y="3109603"/>
        <a:ext cx="4796418" cy="1263959"/>
      </dsp:txXfrm>
    </dsp:sp>
    <dsp:sp modelId="{99042054-C00C-EA47-B221-B99C0E5F2965}">
      <dsp:nvSpPr>
        <dsp:cNvPr id="0" name=""/>
        <dsp:cNvSpPr/>
      </dsp:nvSpPr>
      <dsp:spPr>
        <a:xfrm>
          <a:off x="3734011" y="1592833"/>
          <a:ext cx="328891" cy="328891"/>
        </a:xfrm>
        <a:prstGeom prst="ellipse">
          <a:avLst/>
        </a:prstGeom>
        <a:solidFill>
          <a:schemeClr val="accent1">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0AAC18DC-2FC3-DF4F-AD76-D534F920DFA7}">
      <dsp:nvSpPr>
        <dsp:cNvPr id="0" name=""/>
        <dsp:cNvSpPr/>
      </dsp:nvSpPr>
      <dsp:spPr>
        <a:xfrm>
          <a:off x="3177162" y="1994344"/>
          <a:ext cx="2376973" cy="2379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273" tIns="0" rIns="0" bIns="0" numCol="1" spcCol="1270" anchor="t" anchorCtr="0">
          <a:noAutofit/>
        </a:bodyPr>
        <a:lstStyle/>
        <a:p>
          <a:pPr lvl="0" algn="l" defTabSz="1066800">
            <a:lnSpc>
              <a:spcPct val="90000"/>
            </a:lnSpc>
            <a:spcBef>
              <a:spcPct val="0"/>
            </a:spcBef>
            <a:spcAft>
              <a:spcPct val="35000"/>
            </a:spcAft>
          </a:pPr>
          <a:r>
            <a:rPr lang="fr-FR" sz="2400" kern="1200" dirty="0" smtClean="0"/>
            <a:t>Intermédiaire</a:t>
          </a:r>
          <a:endParaRPr lang="fr-FR" sz="2400" kern="1200" dirty="0"/>
        </a:p>
      </dsp:txBody>
      <dsp:txXfrm>
        <a:off x="3177162" y="1994344"/>
        <a:ext cx="2376973" cy="2379218"/>
      </dsp:txXfrm>
    </dsp:sp>
    <dsp:sp modelId="{3B067F7A-020B-A347-B510-F03A5358DEBC}">
      <dsp:nvSpPr>
        <dsp:cNvPr id="0" name=""/>
        <dsp:cNvSpPr/>
      </dsp:nvSpPr>
      <dsp:spPr>
        <a:xfrm>
          <a:off x="5970178" y="784777"/>
          <a:ext cx="454850" cy="454850"/>
        </a:xfrm>
        <a:prstGeom prst="ellipse">
          <a:avLst/>
        </a:prstGeom>
        <a:solidFill>
          <a:schemeClr val="accent1">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D790F29E-81EC-EB49-BC5C-5622BB5B9728}">
      <dsp:nvSpPr>
        <dsp:cNvPr id="0" name=""/>
        <dsp:cNvSpPr/>
      </dsp:nvSpPr>
      <dsp:spPr>
        <a:xfrm>
          <a:off x="5266270" y="1333936"/>
          <a:ext cx="1679448" cy="3039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016" tIns="0" rIns="0" bIns="0" numCol="1" spcCol="1270" anchor="t" anchorCtr="0">
          <a:noAutofit/>
        </a:bodyPr>
        <a:lstStyle/>
        <a:p>
          <a:pPr lvl="0" algn="l" defTabSz="1066800">
            <a:lnSpc>
              <a:spcPct val="90000"/>
            </a:lnSpc>
            <a:spcBef>
              <a:spcPct val="0"/>
            </a:spcBef>
            <a:spcAft>
              <a:spcPct val="35000"/>
            </a:spcAft>
          </a:pPr>
          <a:r>
            <a:rPr lang="fr-FR" sz="2400" kern="1200" dirty="0" smtClean="0"/>
            <a:t>Expert</a:t>
          </a:r>
          <a:endParaRPr lang="fr-FR" sz="2400" kern="1200" dirty="0"/>
        </a:p>
      </dsp:txBody>
      <dsp:txXfrm>
        <a:off x="5266270" y="1333936"/>
        <a:ext cx="1679448" cy="3039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79D3F-7116-8D48-B4C2-2EC1F06EF7CA}">
      <dsp:nvSpPr>
        <dsp:cNvPr id="0" name=""/>
        <dsp:cNvSpPr/>
      </dsp:nvSpPr>
      <dsp:spPr>
        <a:xfrm rot="5722898">
          <a:off x="2543013" y="-700847"/>
          <a:ext cx="2896878" cy="5863627"/>
        </a:xfrm>
        <a:prstGeom prst="swooshArrow">
          <a:avLst>
            <a:gd name="adj1" fmla="val 16310"/>
            <a:gd name="adj2" fmla="val 3137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131F30-CE6B-F24E-938B-8FD5CEC55344}">
      <dsp:nvSpPr>
        <dsp:cNvPr id="0" name=""/>
        <dsp:cNvSpPr/>
      </dsp:nvSpPr>
      <dsp:spPr>
        <a:xfrm>
          <a:off x="4105767" y="1732568"/>
          <a:ext cx="97270" cy="97270"/>
        </a:xfrm>
        <a:prstGeom prst="ellipse">
          <a:avLst/>
        </a:prstGeom>
        <a:solidFill>
          <a:schemeClr val="accent1">
            <a:tint val="6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8F643B-F3EF-EC41-83CC-EF20FFA2BED2}">
      <dsp:nvSpPr>
        <dsp:cNvPr id="0" name=""/>
        <dsp:cNvSpPr/>
      </dsp:nvSpPr>
      <dsp:spPr>
        <a:xfrm>
          <a:off x="1243648" y="0"/>
          <a:ext cx="2943383" cy="71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b" anchorCtr="0">
          <a:noAutofit/>
        </a:bodyPr>
        <a:lstStyle/>
        <a:p>
          <a:pPr lvl="0" algn="ctr" defTabSz="1155700">
            <a:lnSpc>
              <a:spcPct val="90000"/>
            </a:lnSpc>
            <a:spcBef>
              <a:spcPct val="0"/>
            </a:spcBef>
            <a:spcAft>
              <a:spcPct val="35000"/>
            </a:spcAft>
          </a:pPr>
          <a:r>
            <a:rPr lang="fr-FR" sz="2600" kern="1200" dirty="0" smtClean="0"/>
            <a:t>Soutien constant</a:t>
          </a:r>
          <a:endParaRPr lang="fr-FR" sz="2600" kern="1200" dirty="0"/>
        </a:p>
      </dsp:txBody>
      <dsp:txXfrm>
        <a:off x="1243648" y="0"/>
        <a:ext cx="2943383" cy="713909"/>
      </dsp:txXfrm>
    </dsp:sp>
    <dsp:sp modelId="{54917F61-4E27-A940-B769-47FB25ED41CE}">
      <dsp:nvSpPr>
        <dsp:cNvPr id="0" name=""/>
        <dsp:cNvSpPr/>
      </dsp:nvSpPr>
      <dsp:spPr>
        <a:xfrm>
          <a:off x="3373109" y="797722"/>
          <a:ext cx="3925158" cy="71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l" defTabSz="1111250">
            <a:lnSpc>
              <a:spcPct val="90000"/>
            </a:lnSpc>
            <a:spcBef>
              <a:spcPct val="0"/>
            </a:spcBef>
            <a:spcAft>
              <a:spcPct val="35000"/>
            </a:spcAft>
          </a:pPr>
          <a:r>
            <a:rPr lang="fr-FR" sz="2500" kern="1200" dirty="0" smtClean="0"/>
            <a:t>Soutien ponctuel</a:t>
          </a:r>
          <a:endParaRPr lang="fr-FR" sz="2500" kern="1200" dirty="0"/>
        </a:p>
      </dsp:txBody>
      <dsp:txXfrm>
        <a:off x="3373109" y="797722"/>
        <a:ext cx="3925158" cy="713909"/>
      </dsp:txXfrm>
    </dsp:sp>
    <dsp:sp modelId="{FC692F5C-691A-884C-9D31-78D68B4B102C}">
      <dsp:nvSpPr>
        <dsp:cNvPr id="0" name=""/>
        <dsp:cNvSpPr/>
      </dsp:nvSpPr>
      <dsp:spPr>
        <a:xfrm>
          <a:off x="4261399" y="3748023"/>
          <a:ext cx="2454063" cy="71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t" anchorCtr="0">
          <a:noAutofit/>
        </a:bodyPr>
        <a:lstStyle/>
        <a:p>
          <a:pPr lvl="0" algn="ctr" defTabSz="1111250">
            <a:lnSpc>
              <a:spcPct val="90000"/>
            </a:lnSpc>
            <a:spcBef>
              <a:spcPct val="0"/>
            </a:spcBef>
            <a:spcAft>
              <a:spcPct val="35000"/>
            </a:spcAft>
          </a:pPr>
          <a:r>
            <a:rPr lang="fr-FR" sz="2500" kern="1200" dirty="0" smtClean="0"/>
            <a:t>Soutien minimal</a:t>
          </a:r>
          <a:endParaRPr lang="fr-FR" sz="2500" kern="1200" dirty="0"/>
        </a:p>
      </dsp:txBody>
      <dsp:txXfrm>
        <a:off x="4261399" y="3748023"/>
        <a:ext cx="2454063" cy="713909"/>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1D39-DD40-514B-9A91-18B32FE971E3}" type="datetimeFigureOut">
              <a:rPr lang="fr-FR" smtClean="0"/>
              <a:pPr/>
              <a:t>13-10-09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C472E9-95F1-2B41-9A16-448B67223FC7}" type="slidenum">
              <a:rPr lang="fr-FR" smtClean="0"/>
              <a:pPr/>
              <a:t>‹#›</a:t>
            </a:fld>
            <a:endParaRPr lang="fr-FR"/>
          </a:p>
        </p:txBody>
      </p:sp>
    </p:spTree>
    <p:extLst>
      <p:ext uri="{BB962C8B-B14F-4D97-AF65-F5344CB8AC3E}">
        <p14:creationId xmlns:p14="http://schemas.microsoft.com/office/powerpoint/2010/main" val="39015273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fr-CA" smtClean="0"/>
              <a:t>Cliquez et modifiez le titre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12197DE6-E0B6-A446-BAAF-4E86D5B150EB}" type="datetimeFigureOut">
              <a:rPr lang="fr-FR" smtClean="0"/>
              <a:pPr/>
              <a:t>13-10-09</a:t>
            </a:fld>
            <a:endParaRPr lang="fr-FR"/>
          </a:p>
        </p:txBody>
      </p:sp>
      <p:sp>
        <p:nvSpPr>
          <p:cNvPr id="5" name="Footer Placeholder 4"/>
          <p:cNvSpPr>
            <a:spLocks noGrp="1"/>
          </p:cNvSpPr>
          <p:nvPr>
            <p:ph type="ftr" sz="quarter" idx="11"/>
          </p:nvPr>
        </p:nvSpPr>
        <p:spPr/>
        <p:txBody>
          <a:bodyPr/>
          <a:lstStyle/>
          <a:p>
            <a:endParaRPr lang="fr-F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12197DE6-E0B6-A446-BAAF-4E86D5B150EB}" type="datetimeFigureOut">
              <a:rPr lang="fr-FR" smtClean="0"/>
              <a:pPr/>
              <a:t>13-10-09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422A31-7E41-984C-B1AC-29F09BE4356F}"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Cliquez et modifiez le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12197DE6-E0B6-A446-BAAF-4E86D5B150EB}" type="datetimeFigureOut">
              <a:rPr lang="fr-FR" smtClean="0"/>
              <a:pPr/>
              <a:t>13-10-09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422A31-7E41-984C-B1AC-29F09BE4356F}"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p>
            <a:fld id="{12197DE6-E0B6-A446-BAAF-4E86D5B150EB}" type="datetimeFigureOut">
              <a:rPr lang="fr-FR" smtClean="0"/>
              <a:pPr/>
              <a:t>13-10-09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F422A31-7E41-984C-B1AC-29F09BE4356F}"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fr-CA" smtClean="0"/>
              <a:t>Cliquez et modifiez le titre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7" name="Date Placeholder 6"/>
          <p:cNvSpPr>
            <a:spLocks noGrp="1"/>
          </p:cNvSpPr>
          <p:nvPr>
            <p:ph type="dt" sz="half" idx="10"/>
          </p:nvPr>
        </p:nvSpPr>
        <p:spPr/>
        <p:txBody>
          <a:bodyPr/>
          <a:lstStyle/>
          <a:p>
            <a:fld id="{12197DE6-E0B6-A446-BAAF-4E86D5B150EB}" type="datetimeFigureOut">
              <a:rPr lang="fr-FR" smtClean="0"/>
              <a:pPr/>
              <a:t>13-10-09</a:t>
            </a:fld>
            <a:endParaRPr lang="fr-FR"/>
          </a:p>
        </p:txBody>
      </p:sp>
      <p:sp>
        <p:nvSpPr>
          <p:cNvPr id="8" name="Slide Number Placeholder 7"/>
          <p:cNvSpPr>
            <a:spLocks noGrp="1"/>
          </p:cNvSpPr>
          <p:nvPr>
            <p:ph type="sldNum" sz="quarter" idx="11"/>
          </p:nvPr>
        </p:nvSpPr>
        <p:spPr/>
        <p:txBody>
          <a:bodyPr/>
          <a:lstStyle/>
          <a:p>
            <a:fld id="{0F422A31-7E41-984C-B1AC-29F09BE4356F}" type="slidenum">
              <a:rPr lang="fr-FR" smtClean="0"/>
              <a:pPr/>
              <a:t>‹#›</a:t>
            </a:fld>
            <a:endParaRPr lang="fr-FR"/>
          </a:p>
        </p:txBody>
      </p:sp>
      <p:sp>
        <p:nvSpPr>
          <p:cNvPr id="9" name="Footer Placeholder 8"/>
          <p:cNvSpPr>
            <a:spLocks noGrp="1"/>
          </p:cNvSpPr>
          <p:nvPr>
            <p:ph type="ftr" sz="quarter" idx="12"/>
          </p:nvPr>
        </p:nvSpPr>
        <p:spPr/>
        <p:txBody>
          <a:bodyPr/>
          <a:lstStyle/>
          <a:p>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5" name="Date Placeholder 4"/>
          <p:cNvSpPr>
            <a:spLocks noGrp="1"/>
          </p:cNvSpPr>
          <p:nvPr>
            <p:ph type="dt" sz="half" idx="10"/>
          </p:nvPr>
        </p:nvSpPr>
        <p:spPr/>
        <p:txBody>
          <a:bodyPr/>
          <a:lstStyle/>
          <a:p>
            <a:fld id="{12197DE6-E0B6-A446-BAAF-4E86D5B150EB}" type="datetimeFigureOut">
              <a:rPr lang="fr-FR" smtClean="0"/>
              <a:pPr/>
              <a:t>13-10-09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F422A31-7E41-984C-B1AC-29F09BE4356F}"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Cliquez et modifiez le titre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fr-CA" smtClean="0"/>
              <a:t>Cliquez pour modifier les styles du texte du masque</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7" name="Date Placeholder 6"/>
          <p:cNvSpPr>
            <a:spLocks noGrp="1"/>
          </p:cNvSpPr>
          <p:nvPr>
            <p:ph type="dt" sz="half" idx="10"/>
          </p:nvPr>
        </p:nvSpPr>
        <p:spPr/>
        <p:txBody>
          <a:bodyPr/>
          <a:lstStyle/>
          <a:p>
            <a:fld id="{12197DE6-E0B6-A446-BAAF-4E86D5B150EB}" type="datetimeFigureOut">
              <a:rPr lang="fr-FR" smtClean="0"/>
              <a:pPr/>
              <a:t>13-10-09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F422A31-7E41-984C-B1AC-29F09BE4356F}"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2"/>
          <p:cNvSpPr>
            <a:spLocks noGrp="1"/>
          </p:cNvSpPr>
          <p:nvPr>
            <p:ph type="dt" sz="half" idx="10"/>
          </p:nvPr>
        </p:nvSpPr>
        <p:spPr/>
        <p:txBody>
          <a:bodyPr/>
          <a:lstStyle/>
          <a:p>
            <a:fld id="{12197DE6-E0B6-A446-BAAF-4E86D5B150EB}" type="datetimeFigureOut">
              <a:rPr lang="fr-FR" smtClean="0"/>
              <a:pPr/>
              <a:t>13-10-09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F422A31-7E41-984C-B1AC-29F09BE4356F}"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97DE6-E0B6-A446-BAAF-4E86D5B150EB}" type="datetimeFigureOut">
              <a:rPr lang="fr-FR" smtClean="0"/>
              <a:pPr/>
              <a:t>13-10-09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F422A31-7E41-984C-B1AC-29F09BE4356F}"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12197DE6-E0B6-A446-BAAF-4E86D5B150EB}" type="datetimeFigureOut">
              <a:rPr lang="fr-FR" smtClean="0"/>
              <a:pPr/>
              <a:t>13-10-09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8" name="Title 7"/>
          <p:cNvSpPr>
            <a:spLocks noGrp="1"/>
          </p:cNvSpPr>
          <p:nvPr>
            <p:ph type="title"/>
          </p:nvPr>
        </p:nvSpPr>
        <p:spPr/>
        <p:txBody>
          <a:bodyPr/>
          <a:lstStyle/>
          <a:p>
            <a:r>
              <a:rPr lang="fr-CA" smtClean="0"/>
              <a:t>Cliquez et modifiez le titre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12197DE6-E0B6-A446-BAAF-4E86D5B150EB}" type="datetimeFigureOut">
              <a:rPr lang="fr-FR" smtClean="0"/>
              <a:pPr/>
              <a:t>13-10-09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F422A31-7E41-984C-B1AC-29F09BE4356F}" type="slidenum">
              <a:rPr lang="fr-FR" smtClean="0"/>
              <a:pPr/>
              <a:t>‹#›</a:t>
            </a:fld>
            <a:endParaRPr lang="fr-F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fr-CA" smtClean="0"/>
              <a:t>Cliquez et modifiez le titre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fr-CA" smtClean="0"/>
              <a:t>Cliquez et modifiez le titre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2197DE6-E0B6-A446-BAAF-4E86D5B150EB}" type="datetimeFigureOut">
              <a:rPr lang="fr-FR" smtClean="0"/>
              <a:pPr/>
              <a:t>13-10-09</a:t>
            </a:fld>
            <a:endParaRPr lang="fr-F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fr-F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0F422A31-7E41-984C-B1AC-29F09BE4356F}" type="slidenum">
              <a:rPr lang="fr-FR" smtClean="0"/>
              <a:pPr/>
              <a:t>‹#›</a:t>
            </a:fld>
            <a:endParaRPr lang="fr-F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 Id="rId11"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809625"/>
            <a:ext cx="7772400" cy="2221442"/>
          </a:xfrm>
        </p:spPr>
        <p:txBody>
          <a:bodyPr>
            <a:normAutofit/>
          </a:bodyPr>
          <a:lstStyle/>
          <a:p>
            <a:pPr algn="ctr"/>
            <a:r>
              <a:rPr lang="fr-FR" sz="5400" dirty="0" err="1" smtClean="0">
                <a:solidFill>
                  <a:schemeClr val="tx2"/>
                </a:solidFill>
                <a:latin typeface="Comic Strip"/>
                <a:cs typeface="Comic Strip"/>
              </a:rPr>
              <a:t>reading</a:t>
            </a:r>
            <a:r>
              <a:rPr lang="fr-FR" sz="5400" dirty="0" smtClean="0">
                <a:solidFill>
                  <a:schemeClr val="tx2"/>
                </a:solidFill>
                <a:latin typeface="Comic Strip"/>
                <a:cs typeface="Comic Strip"/>
              </a:rPr>
              <a:t> </a:t>
            </a:r>
            <a:r>
              <a:rPr lang="fr-FR" sz="5400" dirty="0" err="1" smtClean="0">
                <a:solidFill>
                  <a:schemeClr val="tx2"/>
                </a:solidFill>
                <a:latin typeface="Comic Strip"/>
                <a:cs typeface="Comic Strip"/>
              </a:rPr>
              <a:t>apprenticeship</a:t>
            </a:r>
            <a:endParaRPr lang="fr-FR" sz="5400" dirty="0">
              <a:solidFill>
                <a:schemeClr val="tx2"/>
              </a:solidFill>
              <a:latin typeface="Comic Strip"/>
              <a:cs typeface="Comic Strip"/>
            </a:endParaRPr>
          </a:p>
        </p:txBody>
      </p:sp>
      <p:sp>
        <p:nvSpPr>
          <p:cNvPr id="3" name="Sous-titre 2"/>
          <p:cNvSpPr>
            <a:spLocks noGrp="1"/>
          </p:cNvSpPr>
          <p:nvPr>
            <p:ph type="subTitle" idx="1"/>
          </p:nvPr>
        </p:nvSpPr>
        <p:spPr>
          <a:xfrm>
            <a:off x="961697" y="3009900"/>
            <a:ext cx="7693572" cy="2832100"/>
          </a:xfrm>
        </p:spPr>
        <p:txBody>
          <a:bodyPr>
            <a:normAutofit/>
          </a:bodyPr>
          <a:lstStyle/>
          <a:p>
            <a:r>
              <a:rPr lang="fr-FR" dirty="0" smtClean="0">
                <a:latin typeface="Comic Strip"/>
                <a:cs typeface="Comic Strip"/>
              </a:rPr>
              <a:t>Éducation des adultes</a:t>
            </a:r>
          </a:p>
          <a:p>
            <a:r>
              <a:rPr lang="fr-FR" sz="2000" dirty="0" smtClean="0">
                <a:latin typeface="Comic Strip"/>
                <a:cs typeface="Comic Strip"/>
              </a:rPr>
              <a:t>Mariève Gagné, </a:t>
            </a:r>
            <a:r>
              <a:rPr lang="fr-FR" sz="1500" dirty="0" smtClean="0">
                <a:latin typeface="Comic Strip"/>
                <a:cs typeface="Comic Strip"/>
              </a:rPr>
              <a:t>Conseillère  pédagogique</a:t>
            </a:r>
            <a:endParaRPr lang="fr-FR" dirty="0" smtClean="0">
              <a:latin typeface="Comic Strip"/>
              <a:cs typeface="Comic Strip"/>
            </a:endParaRPr>
          </a:p>
          <a:p>
            <a:r>
              <a:rPr lang="fr-FR" dirty="0" smtClean="0">
                <a:latin typeface="Comic Strip"/>
                <a:cs typeface="Comic Strip"/>
              </a:rPr>
              <a:t>2013-2014</a:t>
            </a:r>
          </a:p>
          <a:p>
            <a:endParaRPr lang="fr-FR" dirty="0">
              <a:latin typeface="Comic Strip"/>
              <a:cs typeface="Comic Strip"/>
            </a:endParaRPr>
          </a:p>
          <a:p>
            <a:endParaRPr lang="fr-FR" dirty="0">
              <a:latin typeface="Comic Strip"/>
              <a:cs typeface="Comic Strip"/>
            </a:endParaRPr>
          </a:p>
        </p:txBody>
      </p:sp>
      <p:sp>
        <p:nvSpPr>
          <p:cNvPr id="4" name="ZoneTexte 3"/>
          <p:cNvSpPr txBox="1"/>
          <p:nvPr/>
        </p:nvSpPr>
        <p:spPr>
          <a:xfrm>
            <a:off x="685800" y="6028267"/>
            <a:ext cx="6474824" cy="338554"/>
          </a:xfrm>
          <a:prstGeom prst="rect">
            <a:avLst/>
          </a:prstGeom>
          <a:noFill/>
        </p:spPr>
        <p:txBody>
          <a:bodyPr wrap="square" rtlCol="0">
            <a:spAutoFit/>
          </a:bodyPr>
          <a:lstStyle/>
          <a:p>
            <a:r>
              <a:rPr lang="fr-FR" sz="1600" i="1" dirty="0" smtClean="0">
                <a:latin typeface="Comic Strip"/>
                <a:cs typeface="Comic Strip"/>
              </a:rPr>
              <a:t>Inspiré d’une présentation de Chantal Ouellet, UQÀM</a:t>
            </a:r>
            <a:endParaRPr lang="fr-FR" sz="1600" i="1" dirty="0">
              <a:latin typeface="Comic Strip"/>
              <a:cs typeface="Comic Strip"/>
            </a:endParaRPr>
          </a:p>
        </p:txBody>
      </p:sp>
    </p:spTree>
    <p:extLst>
      <p:ext uri="{BB962C8B-B14F-4D97-AF65-F5344CB8AC3E}">
        <p14:creationId xmlns:p14="http://schemas.microsoft.com/office/powerpoint/2010/main" val="3011035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146891"/>
                </a:solidFill>
                <a:latin typeface="Comic Strip"/>
                <a:cs typeface="Comic Strip"/>
              </a:rPr>
              <a:t>RA c’est…</a:t>
            </a:r>
            <a:endParaRPr lang="fr-FR" dirty="0">
              <a:solidFill>
                <a:srgbClr val="146891"/>
              </a:solidFill>
              <a:latin typeface="Comic Strip"/>
              <a:cs typeface="Comic Strip"/>
            </a:endParaRPr>
          </a:p>
        </p:txBody>
      </p:sp>
      <p:sp>
        <p:nvSpPr>
          <p:cNvPr id="3" name="Espace réservé du contenu 2"/>
          <p:cNvSpPr>
            <a:spLocks noGrp="1"/>
          </p:cNvSpPr>
          <p:nvPr>
            <p:ph idx="1"/>
          </p:nvPr>
        </p:nvSpPr>
        <p:spPr/>
        <p:txBody>
          <a:bodyPr/>
          <a:lstStyle/>
          <a:p>
            <a:pPr algn="ctr"/>
            <a:r>
              <a:rPr lang="fr-FR" sz="2400" dirty="0" smtClean="0"/>
              <a:t>Un cadre conceptuel mettant l’emphase sur :</a:t>
            </a:r>
          </a:p>
          <a:p>
            <a:pPr lvl="1" algn="ctr"/>
            <a:r>
              <a:rPr lang="fr-FR" sz="2400" dirty="0" smtClean="0"/>
              <a:t>la métacognition de l’élève  et</a:t>
            </a:r>
          </a:p>
          <a:p>
            <a:pPr lvl="1" algn="ctr"/>
            <a:r>
              <a:rPr lang="fr-FR" sz="2400" dirty="0" smtClean="0"/>
              <a:t>l’enseignement explicite de stratégies efficaces </a:t>
            </a:r>
          </a:p>
          <a:p>
            <a:pPr lvl="1" algn="ctr"/>
            <a:r>
              <a:rPr lang="fr-FR" sz="2400" dirty="0" smtClean="0"/>
              <a:t>pour gérer la compréhension en lecture.</a:t>
            </a:r>
          </a:p>
          <a:p>
            <a:endParaRPr lang="fr-FR" dirty="0" smtClean="0"/>
          </a:p>
          <a:p>
            <a:pPr algn="ctr"/>
            <a:r>
              <a:rPr lang="fr-FR" sz="2800" dirty="0" smtClean="0">
                <a:solidFill>
                  <a:srgbClr val="146891"/>
                </a:solidFill>
                <a:latin typeface="Comic Strip"/>
                <a:cs typeface="Comic Strip"/>
              </a:rPr>
              <a:t>RA c’est lire pour comprendre.</a:t>
            </a:r>
            <a:endParaRPr lang="fr-FR" sz="2800" dirty="0">
              <a:solidFill>
                <a:srgbClr val="146891"/>
              </a:solidFill>
              <a:latin typeface="Comic Strip"/>
              <a:cs typeface="Comic Strip"/>
            </a:endParaRPr>
          </a:p>
        </p:txBody>
      </p:sp>
      <p:pic>
        <p:nvPicPr>
          <p:cNvPr id="4" name="Espace réservé du contenu 3" descr="meta_wordle.pdf"/>
          <p:cNvPicPr>
            <a:picLocks noChangeAspect="1"/>
          </p:cNvPicPr>
          <p:nvPr/>
        </p:nvPicPr>
        <p:blipFill>
          <a:blip r:embed="rId2">
            <a:extLst>
              <a:ext uri="{28A0092B-C50C-407E-A947-70E740481C1C}">
                <a14:useLocalDpi xmlns:a14="http://schemas.microsoft.com/office/drawing/2010/main" val="0"/>
              </a:ext>
            </a:extLst>
          </a:blip>
          <a:srcRect t="14414" b="14414"/>
          <a:stretch>
            <a:fillRect/>
          </a:stretch>
        </p:blipFill>
        <p:spPr>
          <a:xfrm>
            <a:off x="304800" y="1524318"/>
            <a:ext cx="8229600" cy="4525963"/>
          </a:xfrm>
          <a:prstGeom prst="rect">
            <a:avLst/>
          </a:prstGeom>
        </p:spPr>
      </p:pic>
    </p:spTree>
    <p:extLst>
      <p:ext uri="{BB962C8B-B14F-4D97-AF65-F5344CB8AC3E}">
        <p14:creationId xmlns:p14="http://schemas.microsoft.com/office/powerpoint/2010/main" val="1003387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508000" y="321734"/>
            <a:ext cx="7315200" cy="1371600"/>
          </a:xfrm>
        </p:spPr>
        <p:txBody>
          <a:bodyPr>
            <a:noAutofit/>
          </a:bodyPr>
          <a:lstStyle/>
          <a:p>
            <a:r>
              <a:rPr lang="fr-FR" sz="4400" dirty="0" smtClean="0">
                <a:latin typeface="Comic Strip"/>
                <a:cs typeface="Comic Strip"/>
              </a:rPr>
              <a:t>Des enseignants RA experts</a:t>
            </a:r>
            <a:endParaRPr lang="fr-FR" sz="4400" dirty="0">
              <a:latin typeface="Comic Strip"/>
              <a:cs typeface="Comic Strip"/>
            </a:endParaRPr>
          </a:p>
        </p:txBody>
      </p:sp>
      <p:graphicFrame>
        <p:nvGraphicFramePr>
          <p:cNvPr id="4" name="Tableau 3"/>
          <p:cNvGraphicFramePr>
            <a:graphicFrameLocks noGrp="1"/>
          </p:cNvGraphicFramePr>
          <p:nvPr>
            <p:extLst>
              <p:ext uri="{D42A27DB-BD31-4B8C-83A1-F6EECF244321}">
                <p14:modId xmlns:p14="http://schemas.microsoft.com/office/powerpoint/2010/main" val="3024796197"/>
              </p:ext>
            </p:extLst>
          </p:nvPr>
        </p:nvGraphicFramePr>
        <p:xfrm>
          <a:off x="457200" y="1752600"/>
          <a:ext cx="8212667" cy="4597400"/>
        </p:xfrm>
        <a:graphic>
          <a:graphicData uri="http://schemas.openxmlformats.org/drawingml/2006/table">
            <a:tbl>
              <a:tblPr firstRow="1" bandRow="1">
                <a:tableStyleId>{5C22544A-7EE6-4342-B048-85BDC9FD1C3A}</a:tableStyleId>
              </a:tblPr>
              <a:tblGrid>
                <a:gridCol w="8212667"/>
              </a:tblGrid>
              <a:tr h="418121">
                <a:tc>
                  <a:txBody>
                    <a:bodyPr/>
                    <a:lstStyle/>
                    <a:p>
                      <a:r>
                        <a:rPr lang="fr-FR" dirty="0" smtClean="0"/>
                        <a:t>Des</a:t>
                      </a:r>
                      <a:r>
                        <a:rPr lang="fr-FR" baseline="0" dirty="0" smtClean="0"/>
                        <a:t> attitudes et des comportements observés </a:t>
                      </a:r>
                      <a:endParaRPr lang="fr-FR" dirty="0"/>
                    </a:p>
                  </a:txBody>
                  <a:tcPr/>
                </a:tc>
              </a:tr>
              <a:tr h="1566020">
                <a:tc>
                  <a:txBody>
                    <a:bodyPr/>
                    <a:lstStyle/>
                    <a:p>
                      <a:r>
                        <a:rPr lang="fr-FR" dirty="0" smtClean="0"/>
                        <a:t>Ouverture</a:t>
                      </a:r>
                    </a:p>
                    <a:p>
                      <a:r>
                        <a:rPr lang="fr-FR" dirty="0" smtClean="0"/>
                        <a:t>Être conscient</a:t>
                      </a:r>
                    </a:p>
                    <a:p>
                      <a:r>
                        <a:rPr lang="fr-FR" dirty="0" smtClean="0"/>
                        <a:t>Capacité de réfléchir</a:t>
                      </a:r>
                      <a:r>
                        <a:rPr lang="fr-FR" baseline="0" dirty="0" smtClean="0"/>
                        <a:t> et de parler de sa pratique</a:t>
                      </a:r>
                      <a:endParaRPr lang="fr-FR" dirty="0" smtClean="0"/>
                    </a:p>
                    <a:p>
                      <a:r>
                        <a:rPr lang="fr-FR" dirty="0" smtClean="0"/>
                        <a:t>Capacité de réguler sa pratique et s’adapter au groupe</a:t>
                      </a:r>
                    </a:p>
                  </a:txBody>
                  <a:tcPr/>
                </a:tc>
              </a:tr>
              <a:tr h="2613259">
                <a:tc>
                  <a:txBody>
                    <a:bodyPr/>
                    <a:lstStyle/>
                    <a:p>
                      <a:r>
                        <a:rPr lang="fr-FR" baseline="0" dirty="0" smtClean="0"/>
                        <a:t>Qui créé un climat d’apprentissage sécurisant</a:t>
                      </a:r>
                    </a:p>
                    <a:p>
                      <a:r>
                        <a:rPr lang="fr-FR" baseline="0" dirty="0" smtClean="0"/>
                        <a:t>Qui connaît les besoins du groupe</a:t>
                      </a:r>
                    </a:p>
                    <a:p>
                      <a:r>
                        <a:rPr lang="fr-FR" dirty="0" smtClean="0"/>
                        <a:t>Qui modélise ses pratiques de lecteur,</a:t>
                      </a:r>
                      <a:r>
                        <a:rPr lang="fr-FR" baseline="0" dirty="0" smtClean="0"/>
                        <a:t> qui enseigne de manière explicite l’utilisation de stratégies</a:t>
                      </a:r>
                    </a:p>
                    <a:p>
                      <a:r>
                        <a:rPr lang="fr-FR" baseline="0" dirty="0" smtClean="0"/>
                        <a:t>Qui offre des défis à la hauteur des compétences de ses élèves (différenciation pédagogique) </a:t>
                      </a:r>
                    </a:p>
                    <a:p>
                      <a:r>
                        <a:rPr lang="fr-FR" baseline="0" dirty="0" smtClean="0"/>
                        <a:t>Qui planifie ses actions pédagogiques</a:t>
                      </a:r>
                    </a:p>
                    <a:p>
                      <a:r>
                        <a:rPr lang="fr-FR" baseline="0" dirty="0" smtClean="0"/>
                        <a:t>Qui ajuste ses actions en fonction des besoins émergents des élèves</a:t>
                      </a:r>
                    </a:p>
                    <a:p>
                      <a:endParaRPr lang="fr-FR" dirty="0"/>
                    </a:p>
                  </a:txBody>
                  <a:tcPr/>
                </a:tc>
              </a:tr>
            </a:tbl>
          </a:graphicData>
        </a:graphic>
      </p:graphicFrame>
    </p:spTree>
    <p:extLst>
      <p:ext uri="{BB962C8B-B14F-4D97-AF65-F5344CB8AC3E}">
        <p14:creationId xmlns:p14="http://schemas.microsoft.com/office/powerpoint/2010/main" val="12300525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52718"/>
            <a:ext cx="7501467" cy="1371600"/>
          </a:xfrm>
        </p:spPr>
        <p:txBody>
          <a:bodyPr>
            <a:noAutofit/>
          </a:bodyPr>
          <a:lstStyle/>
          <a:p>
            <a:r>
              <a:rPr lang="fr-FR" sz="4400" dirty="0" smtClean="0">
                <a:latin typeface="Comic Strip"/>
                <a:cs typeface="Comic Strip"/>
              </a:rPr>
              <a:t>Réflexion professionnelle</a:t>
            </a:r>
            <a:endParaRPr lang="fr-FR" sz="4400" dirty="0">
              <a:latin typeface="Comic Strip"/>
              <a:cs typeface="Comic Strip"/>
            </a:endParaRPr>
          </a:p>
        </p:txBody>
      </p:sp>
      <p:sp>
        <p:nvSpPr>
          <p:cNvPr id="3" name="Espace réservé du contenu 2"/>
          <p:cNvSpPr>
            <a:spLocks noGrp="1"/>
          </p:cNvSpPr>
          <p:nvPr>
            <p:ph idx="1"/>
          </p:nvPr>
        </p:nvSpPr>
        <p:spPr/>
        <p:txBody>
          <a:bodyPr>
            <a:normAutofit/>
          </a:bodyPr>
          <a:lstStyle/>
          <a:p>
            <a:pPr marL="0" indent="0">
              <a:buNone/>
            </a:pPr>
            <a:r>
              <a:rPr lang="fr-FR" sz="2800" dirty="0" smtClean="0"/>
              <a:t>Où vous situez-vous actuellement dans votre </a:t>
            </a:r>
            <a:r>
              <a:rPr lang="fr-FR" sz="2800" smtClean="0"/>
              <a:t>pratique ?</a:t>
            </a:r>
            <a:endParaRPr lang="fr-FR" sz="2800" dirty="0" smtClean="0"/>
          </a:p>
          <a:p>
            <a:pPr marL="0" indent="0">
              <a:buNone/>
            </a:pPr>
            <a:endParaRPr lang="fr-FR" sz="2800" dirty="0"/>
          </a:p>
          <a:p>
            <a:pPr marL="0" indent="0">
              <a:buNone/>
            </a:pPr>
            <a:r>
              <a:rPr lang="fr-FR" sz="2800" dirty="0" smtClean="0"/>
              <a:t>Veuillez initier votre pratique réflexive en complétant votre  journal de bord </a:t>
            </a:r>
            <a:endParaRPr lang="fr-FR" sz="2800" dirty="0"/>
          </a:p>
        </p:txBody>
      </p:sp>
      <p:pic>
        <p:nvPicPr>
          <p:cNvPr id="4" name="Image 3" descr="stk19948boj.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617" y="4226015"/>
            <a:ext cx="3560183" cy="2215970"/>
          </a:xfrm>
          <a:prstGeom prst="rect">
            <a:avLst/>
          </a:prstGeom>
        </p:spPr>
      </p:pic>
      <p:sp>
        <p:nvSpPr>
          <p:cNvPr id="5" name="Rectangle 4"/>
          <p:cNvSpPr/>
          <p:nvPr/>
        </p:nvSpPr>
        <p:spPr>
          <a:xfrm>
            <a:off x="5245150" y="4956242"/>
            <a:ext cx="3168624" cy="461665"/>
          </a:xfrm>
          <a:prstGeom prst="rect">
            <a:avLst/>
          </a:prstGeom>
          <a:noFill/>
        </p:spPr>
        <p:txBody>
          <a:bodyPr wrap="square" lIns="91440" tIns="45720" rIns="91440" bIns="45720">
            <a:spAutoFit/>
          </a:bodyPr>
          <a:lstStyle/>
          <a:p>
            <a:pPr algn="ctr"/>
            <a:r>
              <a:rPr lang="fr-CA" sz="2400" b="1" dirty="0" smtClean="0">
                <a:ln w="12700">
                  <a:solidFill>
                    <a:schemeClr val="tx2">
                      <a:satMod val="155000"/>
                    </a:schemeClr>
                  </a:solidFill>
                  <a:prstDash val="solid"/>
                </a:ln>
                <a:solidFill>
                  <a:srgbClr val="3E3D2D"/>
                </a:solidFill>
                <a:effectLst>
                  <a:outerShdw blurRad="41275" dist="20320" dir="1800000" algn="tl" rotWithShape="0">
                    <a:srgbClr val="000000">
                      <a:alpha val="40000"/>
                    </a:srgbClr>
                  </a:outerShdw>
                </a:effectLst>
              </a:rPr>
              <a:t>Journal de bord</a:t>
            </a:r>
            <a:endParaRPr lang="fr-CA" sz="2400" b="1" cap="none" spc="0" dirty="0">
              <a:ln w="12700">
                <a:solidFill>
                  <a:schemeClr val="tx2">
                    <a:satMod val="155000"/>
                  </a:schemeClr>
                </a:solidFill>
                <a:prstDash val="solid"/>
              </a:ln>
              <a:solidFill>
                <a:srgbClr val="3E3D2D"/>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179644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718"/>
            <a:ext cx="8229600" cy="1371600"/>
          </a:xfrm>
        </p:spPr>
        <p:txBody>
          <a:bodyPr>
            <a:normAutofit/>
          </a:bodyPr>
          <a:lstStyle/>
          <a:p>
            <a:r>
              <a:rPr lang="fr-FR" dirty="0" smtClean="0">
                <a:latin typeface="Comic Strip"/>
                <a:cs typeface="Comic Strip"/>
              </a:rPr>
              <a:t>Étapes typiques d’un atelier dans une classe RA</a:t>
            </a:r>
            <a:endParaRPr lang="fr-FR" dirty="0">
              <a:latin typeface="Comic Strip"/>
              <a:cs typeface="Comic Strip"/>
            </a:endParaRPr>
          </a:p>
        </p:txBody>
      </p:sp>
      <p:sp>
        <p:nvSpPr>
          <p:cNvPr id="3" name="Espace réservé du contenu 2"/>
          <p:cNvSpPr>
            <a:spLocks noGrp="1"/>
          </p:cNvSpPr>
          <p:nvPr>
            <p:ph idx="1"/>
          </p:nvPr>
        </p:nvSpPr>
        <p:spPr>
          <a:xfrm>
            <a:off x="728133" y="1868751"/>
            <a:ext cx="7620000" cy="4373563"/>
          </a:xfrm>
        </p:spPr>
        <p:txBody>
          <a:bodyPr/>
          <a:lstStyle/>
          <a:p>
            <a:pPr algn="ctr"/>
            <a:endParaRPr lang="fr-FR" dirty="0" smtClean="0"/>
          </a:p>
          <a:p>
            <a:pPr algn="ctr"/>
            <a:r>
              <a:rPr lang="fr-FR" sz="2800" dirty="0" smtClean="0"/>
              <a:t>Modelage </a:t>
            </a:r>
            <a:r>
              <a:rPr lang="fr-FR" sz="2800" i="1" dirty="0" smtClean="0"/>
              <a:t>Je parle au texte</a:t>
            </a:r>
          </a:p>
          <a:p>
            <a:pPr algn="ctr"/>
            <a:r>
              <a:rPr lang="fr-FR" sz="2800" dirty="0" smtClean="0"/>
              <a:t>Pratique guidée</a:t>
            </a:r>
          </a:p>
          <a:p>
            <a:pPr algn="ctr"/>
            <a:r>
              <a:rPr lang="fr-FR" sz="2800" dirty="0" smtClean="0"/>
              <a:t>Pratique collaborative</a:t>
            </a:r>
          </a:p>
          <a:p>
            <a:pPr algn="ctr"/>
            <a:r>
              <a:rPr lang="fr-FR" sz="2800" dirty="0" smtClean="0"/>
              <a:t>Retour en groupe</a:t>
            </a:r>
          </a:p>
          <a:p>
            <a:pPr algn="ctr"/>
            <a:endParaRPr lang="fr-FR" sz="2800" dirty="0"/>
          </a:p>
        </p:txBody>
      </p:sp>
      <p:sp>
        <p:nvSpPr>
          <p:cNvPr id="4" name="Ruban vers le bas 3"/>
          <p:cNvSpPr/>
          <p:nvPr/>
        </p:nvSpPr>
        <p:spPr>
          <a:xfrm>
            <a:off x="728133" y="1868751"/>
            <a:ext cx="8229600" cy="4055533"/>
          </a:xfrm>
          <a:prstGeom prst="ribbon">
            <a:avLst/>
          </a:prstGeom>
          <a:solidFill>
            <a:schemeClr val="accent1">
              <a:satMod val="110000"/>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bg1"/>
                </a:solidFill>
              </a:rPr>
              <a:t>Pour devenir des enseignants experts et permettre aux élèves </a:t>
            </a:r>
            <a:r>
              <a:rPr lang="fr-FR" b="1" dirty="0">
                <a:solidFill>
                  <a:schemeClr val="bg1"/>
                </a:solidFill>
              </a:rPr>
              <a:t>d’intégrer les stratégies efficaces de </a:t>
            </a:r>
            <a:r>
              <a:rPr lang="fr-FR" b="1" dirty="0" smtClean="0">
                <a:solidFill>
                  <a:schemeClr val="bg1"/>
                </a:solidFill>
              </a:rPr>
              <a:t>compréhension et de transférer leurs apprentissages</a:t>
            </a:r>
          </a:p>
          <a:p>
            <a:pPr algn="ctr"/>
            <a:r>
              <a:rPr lang="fr-FR" b="1" dirty="0" smtClean="0">
                <a:solidFill>
                  <a:schemeClr val="bg1"/>
                </a:solidFill>
              </a:rPr>
              <a:t>de manière autonome, </a:t>
            </a:r>
            <a:r>
              <a:rPr lang="fr-FR" dirty="0" smtClean="0">
                <a:solidFill>
                  <a:schemeClr val="bg1"/>
                </a:solidFill>
              </a:rPr>
              <a:t>il faut</a:t>
            </a:r>
          </a:p>
          <a:p>
            <a:pPr algn="ctr"/>
            <a:r>
              <a:rPr lang="fr-FR" dirty="0">
                <a:solidFill>
                  <a:schemeClr val="bg1"/>
                </a:solidFill>
              </a:rPr>
              <a:t>p</a:t>
            </a:r>
            <a:r>
              <a:rPr lang="fr-FR" dirty="0" smtClean="0">
                <a:solidFill>
                  <a:schemeClr val="bg1"/>
                </a:solidFill>
              </a:rPr>
              <a:t>révoir des ateliers réguliers.</a:t>
            </a:r>
            <a:endParaRPr lang="fr-FR" dirty="0">
              <a:solidFill>
                <a:schemeClr val="bg1"/>
              </a:solidFill>
            </a:endParaRPr>
          </a:p>
          <a:p>
            <a:pPr algn="ctr"/>
            <a:r>
              <a:rPr lang="fr-FR" b="1" dirty="0" smtClean="0">
                <a:solidFill>
                  <a:schemeClr val="accent3">
                    <a:lumMod val="20000"/>
                    <a:lumOff val="80000"/>
                  </a:schemeClr>
                </a:solidFill>
              </a:rPr>
              <a:t>Au moins 1heure par semaine</a:t>
            </a:r>
          </a:p>
          <a:p>
            <a:pPr algn="ctr"/>
            <a:r>
              <a:rPr lang="fr-FR" b="1" dirty="0">
                <a:solidFill>
                  <a:schemeClr val="accent3">
                    <a:lumMod val="20000"/>
                    <a:lumOff val="80000"/>
                  </a:schemeClr>
                </a:solidFill>
              </a:rPr>
              <a:t>p</a:t>
            </a:r>
            <a:r>
              <a:rPr lang="fr-FR" b="1" dirty="0" smtClean="0">
                <a:solidFill>
                  <a:schemeClr val="accent3">
                    <a:lumMod val="20000"/>
                    <a:lumOff val="80000"/>
                  </a:schemeClr>
                </a:solidFill>
              </a:rPr>
              <a:t>endant plusieurs semaines</a:t>
            </a:r>
          </a:p>
          <a:p>
            <a:pPr algn="ctr"/>
            <a:endParaRPr lang="fr-FR" b="1" dirty="0" smtClean="0">
              <a:solidFill>
                <a:schemeClr val="bg1"/>
              </a:solidFill>
            </a:endParaRPr>
          </a:p>
        </p:txBody>
      </p:sp>
    </p:spTree>
    <p:extLst>
      <p:ext uri="{BB962C8B-B14F-4D97-AF65-F5344CB8AC3E}">
        <p14:creationId xmlns:p14="http://schemas.microsoft.com/office/powerpoint/2010/main" val="3970316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2000" fill="hold"/>
                                        <p:tgtEl>
                                          <p:spTgt spid="4">
                                            <p:txEl>
                                              <p:pRg st="3" end="3"/>
                                            </p:txEl>
                                          </p:spTgt>
                                        </p:tgtEl>
                                      </p:cBhvr>
                                      <p:by x="150000" y="150000"/>
                                    </p:animScale>
                                  </p:childTnLst>
                                </p:cTn>
                              </p:par>
                              <p:par>
                                <p:cTn id="32" presetID="6" presetClass="emph" presetSubtype="0" fill="hold" nodeType="withEffect">
                                  <p:stCondLst>
                                    <p:cond delay="0"/>
                                  </p:stCondLst>
                                  <p:childTnLst>
                                    <p:animScale>
                                      <p:cBhvr>
                                        <p:cTn id="33" dur="2000" fill="hold"/>
                                        <p:tgtEl>
                                          <p:spTgt spid="4">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CA" dirty="0" err="1">
                <a:solidFill>
                  <a:schemeClr val="tx2">
                    <a:lumMod val="50000"/>
                  </a:schemeClr>
                </a:solidFill>
                <a:latin typeface="Comic Strip"/>
                <a:cs typeface="Comic Strip"/>
              </a:rPr>
              <a:t>Qu’est-ce</a:t>
            </a:r>
            <a:r>
              <a:rPr lang="en-CA" dirty="0">
                <a:solidFill>
                  <a:schemeClr val="tx2">
                    <a:lumMod val="50000"/>
                  </a:schemeClr>
                </a:solidFill>
                <a:latin typeface="Comic Strip"/>
                <a:cs typeface="Comic Strip"/>
              </a:rPr>
              <a:t> </a:t>
            </a:r>
            <a:r>
              <a:rPr lang="en-CA" dirty="0" err="1">
                <a:solidFill>
                  <a:schemeClr val="tx2">
                    <a:lumMod val="50000"/>
                  </a:schemeClr>
                </a:solidFill>
                <a:latin typeface="Comic Strip"/>
                <a:cs typeface="Comic Strip"/>
              </a:rPr>
              <a:t>que</a:t>
            </a:r>
            <a:r>
              <a:rPr lang="en-CA" dirty="0">
                <a:solidFill>
                  <a:schemeClr val="tx2">
                    <a:lumMod val="50000"/>
                  </a:schemeClr>
                </a:solidFill>
                <a:latin typeface="Comic Strip"/>
                <a:cs typeface="Comic Strip"/>
              </a:rPr>
              <a:t> le </a:t>
            </a:r>
            <a:r>
              <a:rPr lang="en-CA" dirty="0" err="1">
                <a:solidFill>
                  <a:schemeClr val="tx2">
                    <a:lumMod val="50000"/>
                  </a:schemeClr>
                </a:solidFill>
                <a:latin typeface="Comic Strip"/>
                <a:cs typeface="Comic Strip"/>
              </a:rPr>
              <a:t>modelage</a:t>
            </a:r>
            <a:r>
              <a:rPr lang="en-CA" dirty="0">
                <a:solidFill>
                  <a:schemeClr val="tx2">
                    <a:lumMod val="50000"/>
                  </a:schemeClr>
                </a:solidFill>
                <a:latin typeface="Comic Strip"/>
                <a:cs typeface="Comic Strip"/>
              </a:rPr>
              <a:t>?</a:t>
            </a:r>
            <a:r>
              <a:rPr lang="fr-CA" dirty="0">
                <a:solidFill>
                  <a:schemeClr val="tx2">
                    <a:lumMod val="50000"/>
                  </a:schemeClr>
                </a:solidFill>
                <a:latin typeface="Comic Strip"/>
                <a:cs typeface="Comic Strip"/>
              </a:rPr>
              <a:t/>
            </a:r>
            <a:br>
              <a:rPr lang="fr-CA" dirty="0">
                <a:solidFill>
                  <a:schemeClr val="tx2">
                    <a:lumMod val="50000"/>
                  </a:schemeClr>
                </a:solidFill>
                <a:latin typeface="Comic Strip"/>
                <a:cs typeface="Comic Strip"/>
              </a:rPr>
            </a:br>
            <a:endParaRPr lang="fr-CA" dirty="0">
              <a:latin typeface="Comic Strip"/>
              <a:cs typeface="Comic Strip"/>
            </a:endParaRPr>
          </a:p>
        </p:txBody>
      </p:sp>
      <p:sp>
        <p:nvSpPr>
          <p:cNvPr id="3" name="Espace réservé du texte 2"/>
          <p:cNvSpPr>
            <a:spLocks noGrp="1"/>
          </p:cNvSpPr>
          <p:nvPr>
            <p:ph type="body" idx="1"/>
          </p:nvPr>
        </p:nvSpPr>
        <p:spPr>
          <a:xfrm>
            <a:off x="722313" y="0"/>
            <a:ext cx="7772400" cy="3941380"/>
          </a:xfrm>
        </p:spPr>
        <p:txBody>
          <a:bodyPr>
            <a:normAutofit/>
          </a:bodyPr>
          <a:lstStyle/>
          <a:p>
            <a:pPr algn="ctr"/>
            <a:endParaRPr lang="en-CA" sz="3600" b="1" dirty="0" smtClean="0">
              <a:solidFill>
                <a:schemeClr val="tx2">
                  <a:lumMod val="50000"/>
                </a:schemeClr>
              </a:solidFill>
            </a:endParaRPr>
          </a:p>
          <a:p>
            <a:pPr algn="ctr"/>
            <a:endParaRPr lang="en-CA" sz="3600" b="1" dirty="0">
              <a:solidFill>
                <a:schemeClr val="tx2">
                  <a:lumMod val="50000"/>
                </a:schemeClr>
              </a:solidFill>
            </a:endParaRPr>
          </a:p>
        </p:txBody>
      </p:sp>
      <p:pic>
        <p:nvPicPr>
          <p:cNvPr id="5" name="Image 4"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99" y="1348499"/>
            <a:ext cx="5698068" cy="3778067"/>
          </a:xfrm>
          <a:prstGeom prst="rect">
            <a:avLst/>
          </a:prstGeom>
          <a:ln>
            <a:noFill/>
          </a:ln>
          <a:effectLst>
            <a:outerShdw blurRad="292100" dist="139700" dir="2700000" algn="tl" rotWithShape="0">
              <a:srgbClr val="333333">
                <a:alpha val="65000"/>
              </a:srgbClr>
            </a:outerShdw>
          </a:effectLst>
        </p:spPr>
      </p:pic>
      <p:sp>
        <p:nvSpPr>
          <p:cNvPr id="4" name="ZoneTexte 3"/>
          <p:cNvSpPr txBox="1"/>
          <p:nvPr/>
        </p:nvSpPr>
        <p:spPr>
          <a:xfrm>
            <a:off x="722313" y="994618"/>
            <a:ext cx="7772400" cy="5078314"/>
          </a:xfrm>
          <a:prstGeom prst="rect">
            <a:avLst/>
          </a:prstGeom>
          <a:solidFill>
            <a:schemeClr val="bg1"/>
          </a:solidFill>
        </p:spPr>
        <p:txBody>
          <a:bodyPr wrap="square" rtlCol="0">
            <a:spAutoFit/>
          </a:bodyPr>
          <a:lstStyle/>
          <a:p>
            <a:pPr algn="ctr"/>
            <a:r>
              <a:rPr lang="fr-CA" sz="3600" dirty="0">
                <a:solidFill>
                  <a:schemeClr val="bg2"/>
                </a:solidFill>
                <a:latin typeface="Comic Strip"/>
                <a:cs typeface="Comic Strip"/>
              </a:rPr>
              <a:t>Comme les connaissances et les compétences nécessaires à la gestion sont dans la tête de l’expert, il s’agit de rendre visible ce dialogue intérieur.  Le modelage consiste à se donner en exemple et non à donner un exemple (</a:t>
            </a:r>
            <a:r>
              <a:rPr lang="fr-CA" sz="3600" dirty="0" err="1">
                <a:solidFill>
                  <a:schemeClr val="bg2"/>
                </a:solidFill>
                <a:latin typeface="Comic Strip"/>
                <a:cs typeface="Comic Strip"/>
              </a:rPr>
              <a:t>Lafortune</a:t>
            </a:r>
            <a:r>
              <a:rPr lang="fr-CA" sz="3600" dirty="0">
                <a:solidFill>
                  <a:schemeClr val="bg2"/>
                </a:solidFill>
                <a:latin typeface="Comic Strip"/>
                <a:cs typeface="Comic Strip"/>
              </a:rPr>
              <a:t> et St-Pierre, 1994, 1996) . </a:t>
            </a:r>
            <a:endParaRPr lang="fr-FR" sz="3600" dirty="0">
              <a:solidFill>
                <a:schemeClr val="bg2"/>
              </a:solidFill>
              <a:latin typeface="Comic Strip"/>
              <a:cs typeface="Comic Strip"/>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52718"/>
            <a:ext cx="7789333" cy="1371600"/>
          </a:xfrm>
        </p:spPr>
        <p:txBody>
          <a:bodyPr>
            <a:normAutofit fontScale="90000"/>
          </a:bodyPr>
          <a:lstStyle/>
          <a:p>
            <a:r>
              <a:rPr lang="fr-FR" sz="4400" dirty="0" smtClean="0">
                <a:solidFill>
                  <a:srgbClr val="146891"/>
                </a:solidFill>
                <a:latin typeface="Comic Strip"/>
                <a:cs typeface="Comic Strip"/>
              </a:rPr>
              <a:t>Parler au texte c’est modeler!</a:t>
            </a:r>
            <a:endParaRPr lang="fr-FR" sz="4400" dirty="0">
              <a:solidFill>
                <a:srgbClr val="146891"/>
              </a:solidFill>
              <a:latin typeface="Comic Strip"/>
              <a:cs typeface="Comic Strip"/>
            </a:endParaRPr>
          </a:p>
        </p:txBody>
      </p:sp>
      <p:sp>
        <p:nvSpPr>
          <p:cNvPr id="3" name="Espace réservé du contenu 2"/>
          <p:cNvSpPr>
            <a:spLocks noGrp="1"/>
          </p:cNvSpPr>
          <p:nvPr>
            <p:ph idx="1"/>
          </p:nvPr>
        </p:nvSpPr>
        <p:spPr/>
        <p:txBody>
          <a:bodyPr>
            <a:normAutofit/>
          </a:bodyPr>
          <a:lstStyle/>
          <a:p>
            <a:r>
              <a:rPr lang="fr-FR" sz="2200" b="1" dirty="0" smtClean="0">
                <a:solidFill>
                  <a:srgbClr val="146891"/>
                </a:solidFill>
              </a:rPr>
              <a:t>Lire à voix haute et exprimer oralement mes réflexions telles…</a:t>
            </a:r>
          </a:p>
          <a:p>
            <a:pPr>
              <a:buNone/>
            </a:pPr>
            <a:r>
              <a:rPr lang="fr-FR" b="1" dirty="0" smtClean="0">
                <a:solidFill>
                  <a:srgbClr val="146891"/>
                </a:solidFill>
              </a:rPr>
              <a:t> </a:t>
            </a:r>
          </a:p>
          <a:p>
            <a:pPr algn="ctr"/>
            <a:r>
              <a:rPr lang="fr-FR" dirty="0">
                <a:solidFill>
                  <a:srgbClr val="146891"/>
                </a:solidFill>
              </a:rPr>
              <a:t>les questions qui émergent, les liens </a:t>
            </a:r>
            <a:r>
              <a:rPr lang="fr-FR" dirty="0" smtClean="0">
                <a:solidFill>
                  <a:srgbClr val="146891"/>
                </a:solidFill>
              </a:rPr>
              <a:t>que </a:t>
            </a:r>
          </a:p>
          <a:p>
            <a:pPr marL="0" indent="0" algn="ctr">
              <a:buNone/>
            </a:pPr>
            <a:r>
              <a:rPr lang="fr-FR" dirty="0" smtClean="0">
                <a:solidFill>
                  <a:srgbClr val="146891"/>
                </a:solidFill>
              </a:rPr>
              <a:t>j’établis </a:t>
            </a:r>
            <a:r>
              <a:rPr lang="fr-FR" dirty="0">
                <a:solidFill>
                  <a:srgbClr val="146891"/>
                </a:solidFill>
              </a:rPr>
              <a:t>entre les éléments lus et </a:t>
            </a:r>
            <a:r>
              <a:rPr lang="fr-FR" dirty="0" smtClean="0">
                <a:solidFill>
                  <a:srgbClr val="146891"/>
                </a:solidFill>
              </a:rPr>
              <a:t>mon </a:t>
            </a:r>
            <a:r>
              <a:rPr lang="fr-FR" dirty="0">
                <a:solidFill>
                  <a:srgbClr val="146891"/>
                </a:solidFill>
              </a:rPr>
              <a:t>expérience personnelle, </a:t>
            </a:r>
            <a:r>
              <a:rPr lang="fr-FR" dirty="0" smtClean="0">
                <a:solidFill>
                  <a:srgbClr val="146891"/>
                </a:solidFill>
              </a:rPr>
              <a:t>mes </a:t>
            </a:r>
            <a:r>
              <a:rPr lang="fr-FR" dirty="0">
                <a:solidFill>
                  <a:srgbClr val="146891"/>
                </a:solidFill>
              </a:rPr>
              <a:t>incompréhensions, </a:t>
            </a:r>
            <a:r>
              <a:rPr lang="fr-FR" dirty="0" smtClean="0">
                <a:solidFill>
                  <a:srgbClr val="146891"/>
                </a:solidFill>
              </a:rPr>
              <a:t>mes </a:t>
            </a:r>
            <a:r>
              <a:rPr lang="fr-FR" dirty="0">
                <a:solidFill>
                  <a:srgbClr val="146891"/>
                </a:solidFill>
              </a:rPr>
              <a:t>clarifications de mots ou expressions selon le contexte, </a:t>
            </a:r>
            <a:r>
              <a:rPr lang="fr-FR" dirty="0" smtClean="0">
                <a:solidFill>
                  <a:srgbClr val="146891"/>
                </a:solidFill>
              </a:rPr>
              <a:t>mes </a:t>
            </a:r>
            <a:r>
              <a:rPr lang="fr-FR" dirty="0">
                <a:solidFill>
                  <a:srgbClr val="146891"/>
                </a:solidFill>
              </a:rPr>
              <a:t>petites conclusions pour résumer une partie du texte, </a:t>
            </a:r>
            <a:r>
              <a:rPr lang="fr-FR" dirty="0" smtClean="0">
                <a:solidFill>
                  <a:srgbClr val="146891"/>
                </a:solidFill>
              </a:rPr>
              <a:t>mes </a:t>
            </a:r>
            <a:r>
              <a:rPr lang="fr-FR" dirty="0">
                <a:solidFill>
                  <a:srgbClr val="146891"/>
                </a:solidFill>
              </a:rPr>
              <a:t>prédictions quant à la suite à venir, </a:t>
            </a:r>
            <a:r>
              <a:rPr lang="fr-FR" dirty="0" smtClean="0">
                <a:solidFill>
                  <a:srgbClr val="146891"/>
                </a:solidFill>
              </a:rPr>
              <a:t>si j’annote</a:t>
            </a:r>
            <a:r>
              <a:rPr lang="fr-FR" dirty="0">
                <a:solidFill>
                  <a:srgbClr val="146891"/>
                </a:solidFill>
              </a:rPr>
              <a:t>…</a:t>
            </a:r>
            <a:r>
              <a:rPr lang="fr-FR" dirty="0" smtClean="0">
                <a:solidFill>
                  <a:srgbClr val="146891"/>
                </a:solidFill>
              </a:rPr>
              <a:t>comment…</a:t>
            </a:r>
            <a:endParaRPr lang="fr-FR" u="sng" dirty="0" smtClean="0">
              <a:solidFill>
                <a:srgbClr val="146891"/>
              </a:solidFill>
            </a:endParaRPr>
          </a:p>
        </p:txBody>
      </p:sp>
    </p:spTree>
    <p:extLst>
      <p:ext uri="{BB962C8B-B14F-4D97-AF65-F5344CB8AC3E}">
        <p14:creationId xmlns:p14="http://schemas.microsoft.com/office/powerpoint/2010/main" val="30464982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52718"/>
            <a:ext cx="8111068" cy="1371600"/>
          </a:xfrm>
        </p:spPr>
        <p:txBody>
          <a:bodyPr>
            <a:normAutofit/>
          </a:bodyPr>
          <a:lstStyle/>
          <a:p>
            <a:r>
              <a:rPr lang="fr-FR" dirty="0" smtClean="0">
                <a:solidFill>
                  <a:srgbClr val="146891"/>
                </a:solidFill>
                <a:latin typeface="Comic Strip"/>
                <a:cs typeface="Comic Strip"/>
              </a:rPr>
              <a:t>Annoter c’est aussi parler au texte!</a:t>
            </a:r>
            <a:endParaRPr lang="fr-FR" dirty="0">
              <a:solidFill>
                <a:srgbClr val="146891"/>
              </a:solidFill>
              <a:latin typeface="Comic Strip"/>
              <a:cs typeface="Comic Strip"/>
            </a:endParaRPr>
          </a:p>
        </p:txBody>
      </p:sp>
      <p:cxnSp>
        <p:nvCxnSpPr>
          <p:cNvPr id="4" name="Connecteur droit avec flèche 3"/>
          <p:cNvCxnSpPr/>
          <p:nvPr/>
        </p:nvCxnSpPr>
        <p:spPr>
          <a:xfrm flipH="1">
            <a:off x="4910667" y="1879600"/>
            <a:ext cx="1625600" cy="15341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6654800" y="1659467"/>
            <a:ext cx="2032000" cy="1754327"/>
          </a:xfrm>
          <a:prstGeom prst="rect">
            <a:avLst/>
          </a:prstGeom>
          <a:noFill/>
        </p:spPr>
        <p:txBody>
          <a:bodyPr wrap="square" rtlCol="0">
            <a:spAutoFit/>
          </a:bodyPr>
          <a:lstStyle/>
          <a:p>
            <a:r>
              <a:rPr lang="fr-FR" b="1" dirty="0" smtClean="0">
                <a:solidFill>
                  <a:srgbClr val="146891"/>
                </a:solidFill>
              </a:rPr>
              <a:t>Les annotations rendent explicite  le questionnement intérieur du lecteur.</a:t>
            </a:r>
            <a:endParaRPr lang="fr-FR" b="1" dirty="0">
              <a:solidFill>
                <a:srgbClr val="146891"/>
              </a:solidFill>
            </a:endParaRPr>
          </a:p>
        </p:txBody>
      </p:sp>
      <p:pic>
        <p:nvPicPr>
          <p:cNvPr id="8" name="Image 7"/>
          <p:cNvPicPr/>
          <p:nvPr/>
        </p:nvPicPr>
        <p:blipFill>
          <a:blip r:embed="rId2">
            <a:extLst>
              <a:ext uri="{28A0092B-C50C-407E-A947-70E740481C1C}">
                <a14:useLocalDpi xmlns:a14="http://schemas.microsoft.com/office/drawing/2010/main" val="0"/>
              </a:ext>
            </a:extLst>
          </a:blip>
          <a:stretch>
            <a:fillRect/>
          </a:stretch>
        </p:blipFill>
        <p:spPr>
          <a:xfrm>
            <a:off x="457200" y="1524318"/>
            <a:ext cx="3742268" cy="5164349"/>
          </a:xfrm>
          <a:prstGeom prst="rect">
            <a:avLst/>
          </a:prstGeom>
        </p:spPr>
      </p:pic>
    </p:spTree>
    <p:extLst>
      <p:ext uri="{BB962C8B-B14F-4D97-AF65-F5344CB8AC3E}">
        <p14:creationId xmlns:p14="http://schemas.microsoft.com/office/powerpoint/2010/main" val="8505126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880533" y="643466"/>
            <a:ext cx="7924800" cy="1371600"/>
          </a:xfrm>
        </p:spPr>
        <p:txBody>
          <a:bodyPr>
            <a:normAutofit/>
          </a:bodyPr>
          <a:lstStyle/>
          <a:p>
            <a:r>
              <a:rPr lang="fr-FR" b="1" dirty="0" smtClean="0">
                <a:ln w="18415" cmpd="sng">
                  <a:solidFill>
                    <a:srgbClr val="FFFFFF"/>
                  </a:solidFill>
                  <a:prstDash val="solid"/>
                </a:ln>
                <a:solidFill>
                  <a:srgbClr val="146891"/>
                </a:solidFill>
                <a:latin typeface="Comic Strip"/>
                <a:cs typeface="Comic Strip"/>
              </a:rPr>
              <a:t>À vous d’expérimenter le modelage! …</a:t>
            </a:r>
            <a:endParaRPr lang="fr-CA" b="1" dirty="0">
              <a:ln w="18415" cmpd="sng">
                <a:solidFill>
                  <a:srgbClr val="FFFFFF"/>
                </a:solidFill>
                <a:prstDash val="solid"/>
              </a:ln>
              <a:solidFill>
                <a:srgbClr val="146891"/>
              </a:solidFill>
              <a:latin typeface="Comic Strip"/>
              <a:cs typeface="Comic Strip"/>
            </a:endParaRPr>
          </a:p>
        </p:txBody>
      </p:sp>
      <p:pic>
        <p:nvPicPr>
          <p:cNvPr id="7" name="Image 6"/>
          <p:cNvPicPr>
            <a:picLocks noChangeAspect="1"/>
          </p:cNvPicPr>
          <p:nvPr/>
        </p:nvPicPr>
        <p:blipFill>
          <a:blip r:embed="rId2"/>
          <a:stretch>
            <a:fillRect/>
          </a:stretch>
        </p:blipFill>
        <p:spPr>
          <a:xfrm>
            <a:off x="5699508" y="2606834"/>
            <a:ext cx="1109509" cy="3121256"/>
          </a:xfrm>
          <a:prstGeom prst="rect">
            <a:avLst/>
          </a:prstGeom>
        </p:spPr>
      </p:pic>
    </p:spTree>
    <p:extLst>
      <p:ext uri="{BB962C8B-B14F-4D97-AF65-F5344CB8AC3E}">
        <p14:creationId xmlns:p14="http://schemas.microsoft.com/office/powerpoint/2010/main" val="8216384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3200" y="134627"/>
            <a:ext cx="8568267" cy="6740306"/>
          </a:xfrm>
          <a:prstGeom prst="rect">
            <a:avLst/>
          </a:prstGeom>
          <a:noFill/>
        </p:spPr>
        <p:txBody>
          <a:bodyPr wrap="square" rtlCol="0">
            <a:spAutoFit/>
          </a:bodyPr>
          <a:lstStyle/>
          <a:p>
            <a:r>
              <a:rPr lang="fr-FR" sz="2400" b="1" dirty="0"/>
              <a:t>CAUSES DE LA VARIABILITÉ…</a:t>
            </a:r>
            <a:endParaRPr lang="fr-CA" sz="2400" dirty="0"/>
          </a:p>
          <a:p>
            <a:r>
              <a:rPr lang="fr-FR" sz="2400" dirty="0"/>
              <a:t>Quand on compare les individus appartenant à une même variété ou à une même sous-variété de nos plantes cultivées depuis le plus longtemps et de nos animaux domestiques les plus anciens, on remarque tout d'abord qu'ils différent ordinairement plus les uns des autres que les individus appartenant à une espèce ou à une variété quelconque à l'État de nature. </a:t>
            </a:r>
            <a:endParaRPr lang="fr-CA" sz="2400" dirty="0"/>
          </a:p>
          <a:p>
            <a:r>
              <a:rPr lang="fr-FR" sz="2400" dirty="0"/>
              <a:t> </a:t>
            </a:r>
            <a:endParaRPr lang="fr-CA" sz="2400" dirty="0"/>
          </a:p>
          <a:p>
            <a:r>
              <a:rPr lang="fr-FR" sz="2400" dirty="0"/>
              <a:t>Or, si l'on pense à l'immense diversité de nos plantes cultivées et de nos animaux domestiques, qui ont varié à toutes les Époques, exposés qu'ils étaient aux climats et aux traitements les plus divers, on est amené à conclure que cette grande variabilité provient de ce que nos productions domestiques ont été élevées dans des conditions de vie moins uniformes, ou même quelque peu différentes de celles auxquelles l'espèce mère a été soumise à l'État de nature. </a:t>
            </a:r>
            <a:endParaRPr lang="fr-CA" sz="2400" dirty="0"/>
          </a:p>
          <a:p>
            <a:endParaRPr lang="fr-FR" sz="2400" dirty="0"/>
          </a:p>
        </p:txBody>
      </p:sp>
      <p:sp>
        <p:nvSpPr>
          <p:cNvPr id="3" name="ZoneTexte 2"/>
          <p:cNvSpPr txBox="1"/>
          <p:nvPr/>
        </p:nvSpPr>
        <p:spPr>
          <a:xfrm>
            <a:off x="203200" y="304800"/>
            <a:ext cx="8568267" cy="3785652"/>
          </a:xfrm>
          <a:prstGeom prst="rect">
            <a:avLst/>
          </a:prstGeom>
          <a:noFill/>
        </p:spPr>
        <p:txBody>
          <a:bodyPr wrap="square" rtlCol="0">
            <a:spAutoFit/>
          </a:bodyPr>
          <a:lstStyle/>
          <a:p>
            <a:r>
              <a:rPr lang="fr-FR" sz="2400" dirty="0"/>
              <a:t>Il y a peut-être aussi quelque chose de fondé dans l'opinion soutenue par Andrew Knight, c'est-à-dire que la variabilité peut provenir en partie de l'excès de nourriture. Il semble évident que les êtres organisés doivent être exposés, pendant plusieurs générations, à de nouvelles conditions d'existence, pour qu'il se produise chez eux une quantité appréciable de variation; mais il est tout aussi évident que, dès qu'un organisme a commencé à varier, il continue ordinairement à le faire pendant de nombreuses générations. </a:t>
            </a:r>
            <a:endParaRPr lang="fr-CA" sz="2400" dirty="0"/>
          </a:p>
          <a:p>
            <a:endParaRPr lang="fr-FR" sz="2400" dirty="0"/>
          </a:p>
        </p:txBody>
      </p:sp>
      <p:sp>
        <p:nvSpPr>
          <p:cNvPr id="6" name="ZoneTexte 5"/>
          <p:cNvSpPr txBox="1"/>
          <p:nvPr/>
        </p:nvSpPr>
        <p:spPr>
          <a:xfrm>
            <a:off x="203200" y="711200"/>
            <a:ext cx="8568267" cy="4893647"/>
          </a:xfrm>
          <a:prstGeom prst="rect">
            <a:avLst/>
          </a:prstGeom>
          <a:noFill/>
        </p:spPr>
        <p:txBody>
          <a:bodyPr wrap="square" rtlCol="0">
            <a:spAutoFit/>
          </a:bodyPr>
          <a:lstStyle/>
          <a:p>
            <a:r>
              <a:rPr lang="fr-FR" sz="2400" dirty="0"/>
              <a:t>On ne pourrait citer aucun exemple d'un organisme variable qui ait cessé de varier à l'État domestique. Nos plantes les plus anciennement cultivées, telles que le froment, produisent encore de nouvelles variétés; nos animaux réduits depuis le plus longtemps à l'État domestique sont encore susceptibles de modifications ou d'améliorations très rapides. </a:t>
            </a:r>
            <a:endParaRPr lang="fr-CA" sz="2400" dirty="0"/>
          </a:p>
          <a:p>
            <a:r>
              <a:rPr lang="fr-FR" sz="2400" dirty="0"/>
              <a:t> </a:t>
            </a:r>
            <a:endParaRPr lang="fr-CA" sz="2400" dirty="0"/>
          </a:p>
          <a:p>
            <a:r>
              <a:rPr lang="fr-FR" sz="2400" dirty="0"/>
              <a:t>Autant que je puis en juger, après avoir longuement étudié ce sujet, les conditions de la vie paraissent agir de deux façons distinctes: directement sur l'organisation entière ou sur certaines parties seulement, et indirectement en affectant le système reproducteur. </a:t>
            </a:r>
            <a:endParaRPr lang="fr-CA" sz="2400" dirty="0"/>
          </a:p>
          <a:p>
            <a:endParaRPr lang="fr-FR" sz="2400" dirty="0"/>
          </a:p>
        </p:txBody>
      </p:sp>
    </p:spTree>
    <p:extLst>
      <p:ext uri="{BB962C8B-B14F-4D97-AF65-F5344CB8AC3E}">
        <p14:creationId xmlns:p14="http://schemas.microsoft.com/office/powerpoint/2010/main" val="267618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8000" y="829733"/>
            <a:ext cx="8026400" cy="2000548"/>
          </a:xfrm>
          <a:prstGeom prst="rect">
            <a:avLst/>
          </a:prstGeom>
          <a:noFill/>
        </p:spPr>
        <p:txBody>
          <a:bodyPr wrap="square" rtlCol="0">
            <a:spAutoFit/>
          </a:bodyPr>
          <a:lstStyle/>
          <a:p>
            <a:r>
              <a:rPr lang="fr-FR" sz="4400" dirty="0" smtClean="0">
                <a:latin typeface="Comic Strip"/>
                <a:cs typeface="Comic Strip"/>
              </a:rPr>
              <a:t>Comment avez-vous tenté de comprendre ce texte?</a:t>
            </a:r>
          </a:p>
          <a:p>
            <a:endParaRPr lang="fr-FR" dirty="0"/>
          </a:p>
          <a:p>
            <a:endParaRPr lang="fr-FR" dirty="0"/>
          </a:p>
        </p:txBody>
      </p:sp>
    </p:spTree>
    <p:extLst>
      <p:ext uri="{BB962C8B-B14F-4D97-AF65-F5344CB8AC3E}">
        <p14:creationId xmlns:p14="http://schemas.microsoft.com/office/powerpoint/2010/main" val="3089707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latin typeface="Comic Strip"/>
                <a:cs typeface="Comic Strip"/>
              </a:rPr>
              <a:t>Formation-accompagnement</a:t>
            </a:r>
            <a:endParaRPr lang="fr-FR" dirty="0">
              <a:latin typeface="Comic Strip"/>
              <a:cs typeface="Comic Strip"/>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462447296"/>
              </p:ext>
            </p:extLst>
          </p:nvPr>
        </p:nvGraphicFramePr>
        <p:xfrm>
          <a:off x="609600" y="3686705"/>
          <a:ext cx="3810000" cy="1928706"/>
        </p:xfrm>
        <a:graphic>
          <a:graphicData uri="http://schemas.openxmlformats.org/drawingml/2006/table">
            <a:tbl>
              <a:tblPr firstRow="1" bandRow="1">
                <a:tableStyleId>{5C22544A-7EE6-4342-B048-85BDC9FD1C3A}</a:tableStyleId>
              </a:tblPr>
              <a:tblGrid>
                <a:gridCol w="3810000"/>
              </a:tblGrid>
              <a:tr h="465667">
                <a:tc>
                  <a:txBody>
                    <a:bodyPr/>
                    <a:lstStyle/>
                    <a:p>
                      <a:r>
                        <a:rPr lang="fr-FR" dirty="0" smtClean="0">
                          <a:solidFill>
                            <a:schemeClr val="bg2"/>
                          </a:solidFill>
                        </a:rPr>
                        <a:t>Calendrier</a:t>
                      </a:r>
                      <a:endParaRPr lang="fr-FR" dirty="0">
                        <a:solidFill>
                          <a:schemeClr val="bg2"/>
                        </a:solidFill>
                      </a:endParaRPr>
                    </a:p>
                  </a:txBody>
                  <a:tcPr/>
                </a:tc>
              </a:tr>
              <a:tr h="736681">
                <a:tc>
                  <a:txBody>
                    <a:bodyPr/>
                    <a:lstStyle/>
                    <a:p>
                      <a:r>
                        <a:rPr lang="fr-FR" dirty="0" smtClean="0"/>
                        <a:t>9</a:t>
                      </a:r>
                      <a:r>
                        <a:rPr lang="fr-FR" baseline="0" dirty="0" smtClean="0"/>
                        <a:t> octobre 9h-16h</a:t>
                      </a:r>
                    </a:p>
                    <a:p>
                      <a:r>
                        <a:rPr lang="fr-FR" dirty="0" smtClean="0"/>
                        <a:t>21 octobre 8h30-11h30</a:t>
                      </a:r>
                    </a:p>
                    <a:p>
                      <a:r>
                        <a:rPr lang="fr-FR" dirty="0" smtClean="0"/>
                        <a:t>11 décembre 9h-16h</a:t>
                      </a:r>
                    </a:p>
                    <a:p>
                      <a:r>
                        <a:rPr lang="fr-FR" dirty="0" smtClean="0"/>
                        <a:t>16 janvier 8h30-11h30</a:t>
                      </a:r>
                    </a:p>
                    <a:p>
                      <a:r>
                        <a:rPr lang="fr-FR" dirty="0" smtClean="0"/>
                        <a:t>3 février 8h30-11h30</a:t>
                      </a:r>
                      <a:endParaRPr lang="fr-FR" dirty="0"/>
                    </a:p>
                  </a:txBody>
                  <a:tcPr/>
                </a:tc>
              </a:tr>
            </a:tbl>
          </a:graphicData>
        </a:graphic>
      </p:graphicFrame>
      <p:sp>
        <p:nvSpPr>
          <p:cNvPr id="6" name="Parchemin vertical 5"/>
          <p:cNvSpPr/>
          <p:nvPr/>
        </p:nvSpPr>
        <p:spPr>
          <a:xfrm>
            <a:off x="4419601" y="1417639"/>
            <a:ext cx="4402666" cy="4441294"/>
          </a:xfrm>
          <a:prstGeom prst="verticalScroll">
            <a:avLst/>
          </a:prstGeom>
          <a:solidFill>
            <a:schemeClr val="accent1">
              <a:satMod val="110000"/>
              <a:alpha val="3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000000"/>
                </a:solidFill>
                <a:latin typeface="Comic Strip"/>
                <a:cs typeface="Comic Strip"/>
              </a:rPr>
              <a:t>Accompagner les enseignants dans leur appropriation des fondements et lors de l’expérimentation.</a:t>
            </a:r>
          </a:p>
          <a:p>
            <a:pPr algn="ctr"/>
            <a:endParaRPr lang="fr-FR" b="1" dirty="0">
              <a:solidFill>
                <a:srgbClr val="000000"/>
              </a:solidFill>
              <a:latin typeface="Comic Strip"/>
              <a:cs typeface="Comic Strip"/>
            </a:endParaRPr>
          </a:p>
          <a:p>
            <a:pPr algn="ctr"/>
            <a:r>
              <a:rPr lang="fr-FR" b="1" dirty="0" smtClean="0">
                <a:solidFill>
                  <a:srgbClr val="000000"/>
                </a:solidFill>
                <a:latin typeface="Comic Strip"/>
                <a:cs typeface="Comic Strip"/>
              </a:rPr>
              <a:t>Expérimenter régulièrement R.A. en classe tout au long de l’année.</a:t>
            </a:r>
          </a:p>
          <a:p>
            <a:pPr algn="ctr"/>
            <a:endParaRPr lang="fr-FR" b="1" dirty="0">
              <a:solidFill>
                <a:srgbClr val="000000"/>
              </a:solidFill>
              <a:latin typeface="Comic Strip"/>
              <a:cs typeface="Comic Strip"/>
            </a:endParaRPr>
          </a:p>
          <a:p>
            <a:pPr algn="ctr"/>
            <a:endParaRPr lang="fr-FR" b="1" dirty="0">
              <a:solidFill>
                <a:srgbClr val="000000"/>
              </a:solidFill>
              <a:latin typeface="Comic Strip"/>
              <a:cs typeface="Comic Strip"/>
            </a:endParaRPr>
          </a:p>
        </p:txBody>
      </p:sp>
      <p:pic>
        <p:nvPicPr>
          <p:cNvPr id="7" name="Image 6" descr="stk19948boj.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342" y="1821558"/>
            <a:ext cx="2550637" cy="1587597"/>
          </a:xfrm>
          <a:prstGeom prst="rect">
            <a:avLst/>
          </a:prstGeom>
        </p:spPr>
      </p:pic>
      <p:sp>
        <p:nvSpPr>
          <p:cNvPr id="8" name="Rectangle 7"/>
          <p:cNvSpPr/>
          <p:nvPr/>
        </p:nvSpPr>
        <p:spPr>
          <a:xfrm>
            <a:off x="1917632" y="2225540"/>
            <a:ext cx="3168624" cy="461665"/>
          </a:xfrm>
          <a:prstGeom prst="rect">
            <a:avLst/>
          </a:prstGeom>
          <a:noFill/>
        </p:spPr>
        <p:txBody>
          <a:bodyPr wrap="square" lIns="91440" tIns="45720" rIns="91440" bIns="45720">
            <a:spAutoFit/>
          </a:bodyPr>
          <a:lstStyle/>
          <a:p>
            <a:pPr algn="ctr"/>
            <a:r>
              <a:rPr lang="fr-CA" sz="2400" b="1" dirty="0" smtClean="0">
                <a:ln w="12700">
                  <a:solidFill>
                    <a:schemeClr val="tx2">
                      <a:satMod val="155000"/>
                    </a:schemeClr>
                  </a:solidFill>
                  <a:prstDash val="solid"/>
                </a:ln>
                <a:solidFill>
                  <a:srgbClr val="3E3D2D"/>
                </a:solidFill>
                <a:effectLst>
                  <a:outerShdw blurRad="41275" dist="20320" dir="1800000" algn="tl" rotWithShape="0">
                    <a:srgbClr val="000000">
                      <a:alpha val="40000"/>
                    </a:srgbClr>
                  </a:outerShdw>
                </a:effectLst>
                <a:latin typeface="Comic Strip"/>
                <a:cs typeface="Comic Strip"/>
              </a:rPr>
              <a:t>Journal de bord</a:t>
            </a:r>
            <a:endParaRPr lang="fr-CA" sz="2400" b="1" cap="none" spc="0" dirty="0">
              <a:ln w="12700">
                <a:solidFill>
                  <a:schemeClr val="tx2">
                    <a:satMod val="155000"/>
                  </a:schemeClr>
                </a:solidFill>
                <a:prstDash val="solid"/>
              </a:ln>
              <a:solidFill>
                <a:srgbClr val="3E3D2D"/>
              </a:solidFill>
              <a:effectLst>
                <a:outerShdw blurRad="41275" dist="20320" dir="1800000" algn="tl" rotWithShape="0">
                  <a:srgbClr val="000000">
                    <a:alpha val="40000"/>
                  </a:srgbClr>
                </a:outerShdw>
              </a:effectLst>
              <a:latin typeface="Comic Strip"/>
              <a:cs typeface="Comic Strip"/>
            </a:endParaRPr>
          </a:p>
        </p:txBody>
      </p:sp>
      <p:pic>
        <p:nvPicPr>
          <p:cNvPr id="3" name="Image 2"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63" y="1888899"/>
            <a:ext cx="1839979" cy="1378208"/>
          </a:xfrm>
          <a:prstGeom prst="rect">
            <a:avLst/>
          </a:prstGeom>
        </p:spPr>
      </p:pic>
    </p:spTree>
    <p:extLst>
      <p:ext uri="{BB962C8B-B14F-4D97-AF65-F5344CB8AC3E}">
        <p14:creationId xmlns:p14="http://schemas.microsoft.com/office/powerpoint/2010/main" val="16870087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CA" dirty="0" err="1">
                <a:solidFill>
                  <a:schemeClr val="tx2">
                    <a:lumMod val="50000"/>
                  </a:schemeClr>
                </a:solidFill>
                <a:latin typeface="Comic Strip"/>
                <a:cs typeface="Comic Strip"/>
              </a:rPr>
              <a:t>Qu’est-ce</a:t>
            </a:r>
            <a:r>
              <a:rPr lang="en-CA" dirty="0">
                <a:solidFill>
                  <a:schemeClr val="tx2">
                    <a:lumMod val="50000"/>
                  </a:schemeClr>
                </a:solidFill>
                <a:latin typeface="Comic Strip"/>
                <a:cs typeface="Comic Strip"/>
              </a:rPr>
              <a:t> </a:t>
            </a:r>
            <a:r>
              <a:rPr lang="en-CA" dirty="0" err="1">
                <a:solidFill>
                  <a:schemeClr val="tx2">
                    <a:lumMod val="50000"/>
                  </a:schemeClr>
                </a:solidFill>
                <a:latin typeface="Comic Strip"/>
                <a:cs typeface="Comic Strip"/>
              </a:rPr>
              <a:t>que</a:t>
            </a:r>
            <a:r>
              <a:rPr lang="en-CA" dirty="0">
                <a:solidFill>
                  <a:schemeClr val="tx2">
                    <a:lumMod val="50000"/>
                  </a:schemeClr>
                </a:solidFill>
                <a:latin typeface="Comic Strip"/>
                <a:cs typeface="Comic Strip"/>
              </a:rPr>
              <a:t> </a:t>
            </a:r>
            <a:r>
              <a:rPr lang="en-CA" dirty="0" smtClean="0">
                <a:solidFill>
                  <a:schemeClr val="tx2">
                    <a:lumMod val="50000"/>
                  </a:schemeClr>
                </a:solidFill>
                <a:latin typeface="Comic Strip"/>
                <a:cs typeface="Comic Strip"/>
              </a:rPr>
              <a:t>la </a:t>
            </a:r>
            <a:r>
              <a:rPr lang="en-CA" dirty="0" err="1" smtClean="0">
                <a:solidFill>
                  <a:schemeClr val="tx2">
                    <a:lumMod val="50000"/>
                  </a:schemeClr>
                </a:solidFill>
                <a:latin typeface="Comic Strip"/>
                <a:cs typeface="Comic Strip"/>
              </a:rPr>
              <a:t>pratique</a:t>
            </a:r>
            <a:r>
              <a:rPr lang="en-CA" dirty="0" smtClean="0">
                <a:solidFill>
                  <a:schemeClr val="tx2">
                    <a:lumMod val="50000"/>
                  </a:schemeClr>
                </a:solidFill>
                <a:latin typeface="Comic Strip"/>
                <a:cs typeface="Comic Strip"/>
              </a:rPr>
              <a:t> </a:t>
            </a:r>
            <a:r>
              <a:rPr lang="en-CA" dirty="0" err="1" smtClean="0">
                <a:solidFill>
                  <a:schemeClr val="tx2">
                    <a:lumMod val="50000"/>
                  </a:schemeClr>
                </a:solidFill>
                <a:latin typeface="Comic Strip"/>
                <a:cs typeface="Comic Strip"/>
              </a:rPr>
              <a:t>guidée</a:t>
            </a:r>
            <a:r>
              <a:rPr lang="en-CA" dirty="0" smtClean="0">
                <a:solidFill>
                  <a:schemeClr val="tx2">
                    <a:lumMod val="50000"/>
                  </a:schemeClr>
                </a:solidFill>
                <a:latin typeface="Comic Strip"/>
                <a:cs typeface="Comic Strip"/>
              </a:rPr>
              <a:t>?</a:t>
            </a:r>
            <a:r>
              <a:rPr lang="fr-CA" dirty="0">
                <a:solidFill>
                  <a:schemeClr val="tx2">
                    <a:lumMod val="50000"/>
                  </a:schemeClr>
                </a:solidFill>
                <a:latin typeface="Comic Strip"/>
                <a:cs typeface="Comic Strip"/>
              </a:rPr>
              <a:t/>
            </a:r>
            <a:br>
              <a:rPr lang="fr-CA" dirty="0">
                <a:solidFill>
                  <a:schemeClr val="tx2">
                    <a:lumMod val="50000"/>
                  </a:schemeClr>
                </a:solidFill>
                <a:latin typeface="Comic Strip"/>
                <a:cs typeface="Comic Strip"/>
              </a:rPr>
            </a:br>
            <a:endParaRPr lang="fr-CA" dirty="0">
              <a:latin typeface="Comic Strip"/>
              <a:cs typeface="Comic Strip"/>
            </a:endParaRPr>
          </a:p>
        </p:txBody>
      </p:sp>
      <p:sp>
        <p:nvSpPr>
          <p:cNvPr id="3" name="Espace réservé du texte 2"/>
          <p:cNvSpPr>
            <a:spLocks noGrp="1"/>
          </p:cNvSpPr>
          <p:nvPr>
            <p:ph type="body" idx="1"/>
          </p:nvPr>
        </p:nvSpPr>
        <p:spPr>
          <a:xfrm>
            <a:off x="722313" y="0"/>
            <a:ext cx="7772400" cy="3941380"/>
          </a:xfrm>
        </p:spPr>
        <p:txBody>
          <a:bodyPr>
            <a:normAutofit/>
          </a:bodyPr>
          <a:lstStyle/>
          <a:p>
            <a:pPr algn="ctr"/>
            <a:endParaRPr lang="en-CA" sz="3600" b="1" dirty="0" smtClean="0">
              <a:solidFill>
                <a:schemeClr val="tx2">
                  <a:lumMod val="50000"/>
                </a:schemeClr>
              </a:solidFill>
            </a:endParaRPr>
          </a:p>
          <a:p>
            <a:pPr algn="ctr"/>
            <a:endParaRPr lang="en-CA" sz="3600" b="1" dirty="0">
              <a:solidFill>
                <a:schemeClr val="tx2">
                  <a:lumMod val="50000"/>
                </a:schemeClr>
              </a:solidFill>
            </a:endParaRPr>
          </a:p>
        </p:txBody>
      </p:sp>
      <p:pic>
        <p:nvPicPr>
          <p:cNvPr id="5" name="Image 4" descr="labrador-chien-guide-pour-aveugl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48" y="565447"/>
            <a:ext cx="8286512" cy="4803775"/>
          </a:xfrm>
          <a:prstGeom prst="rect">
            <a:avLst/>
          </a:prstGeom>
          <a:ln>
            <a:noFill/>
          </a:ln>
          <a:effectLst>
            <a:softEdge rad="112500"/>
          </a:effectLst>
        </p:spPr>
      </p:pic>
      <p:sp>
        <p:nvSpPr>
          <p:cNvPr id="4" name="ZoneTexte 3"/>
          <p:cNvSpPr txBox="1"/>
          <p:nvPr/>
        </p:nvSpPr>
        <p:spPr>
          <a:xfrm>
            <a:off x="340148" y="936881"/>
            <a:ext cx="8169460" cy="483209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CA" sz="2800" dirty="0">
                <a:solidFill>
                  <a:srgbClr val="62BCE9"/>
                </a:solidFill>
                <a:latin typeface="Comic Strip"/>
                <a:cs typeface="Comic Strip"/>
              </a:rPr>
              <a:t>L’enseignant ou l’enseignante </a:t>
            </a:r>
            <a:r>
              <a:rPr lang="fr-CA" sz="2800" dirty="0" smtClean="0">
                <a:solidFill>
                  <a:srgbClr val="62BCE9"/>
                </a:solidFill>
                <a:latin typeface="Comic Strip"/>
                <a:cs typeface="Comic Strip"/>
              </a:rPr>
              <a:t>a </a:t>
            </a:r>
            <a:r>
              <a:rPr lang="fr-CA" sz="2800" dirty="0">
                <a:solidFill>
                  <a:srgbClr val="62BCE9"/>
                </a:solidFill>
                <a:latin typeface="Comic Strip"/>
                <a:cs typeface="Comic Strip"/>
              </a:rPr>
              <a:t>déjà modelé sa façon de procéder; c’est maintenant l’élève qui est invité à verbaliser sa propre façon de faire. En plus de fournir un autre modèle à ses pairs qui l’observent, l’élève est guidé par l’enseignant dans l’appropriation progressive d’une démarche pour l’inciter à développer une gestion métacognitive. Il s’agit alors de maintenir un dialogue de soutien avec </a:t>
            </a:r>
            <a:r>
              <a:rPr lang="fr-CA" sz="2800" dirty="0" smtClean="0">
                <a:solidFill>
                  <a:srgbClr val="62BCE9"/>
                </a:solidFill>
                <a:latin typeface="Comic Strip"/>
                <a:cs typeface="Comic Strip"/>
              </a:rPr>
              <a:t>l’élève.</a:t>
            </a:r>
            <a:endParaRPr lang="fr-FR" sz="2800" dirty="0">
              <a:solidFill>
                <a:srgbClr val="62BCE9"/>
              </a:solidFill>
              <a:latin typeface="Comic Strip"/>
              <a:cs typeface="Comic Strip"/>
            </a:endParaRPr>
          </a:p>
        </p:txBody>
      </p:sp>
    </p:spTree>
    <p:extLst>
      <p:ext uri="{BB962C8B-B14F-4D97-AF65-F5344CB8AC3E}">
        <p14:creationId xmlns:p14="http://schemas.microsoft.com/office/powerpoint/2010/main" val="1897108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03518"/>
            <a:ext cx="7857067" cy="1371600"/>
          </a:xfrm>
        </p:spPr>
        <p:txBody>
          <a:bodyPr>
            <a:normAutofit/>
          </a:bodyPr>
          <a:lstStyle/>
          <a:p>
            <a:pPr algn="ctr"/>
            <a:r>
              <a:rPr lang="fr-FR" sz="4400" dirty="0" smtClean="0">
                <a:solidFill>
                  <a:srgbClr val="146891"/>
                </a:solidFill>
                <a:latin typeface="Comic Strip"/>
                <a:cs typeface="Comic Strip"/>
              </a:rPr>
              <a:t>Pratique coopérative</a:t>
            </a:r>
            <a:endParaRPr lang="fr-FR" sz="4400" dirty="0">
              <a:solidFill>
                <a:srgbClr val="146891"/>
              </a:solidFill>
              <a:latin typeface="Comic Strip"/>
              <a:cs typeface="Comic Strip"/>
            </a:endParaRPr>
          </a:p>
        </p:txBody>
      </p:sp>
      <p:sp>
        <p:nvSpPr>
          <p:cNvPr id="3" name="Espace réservé du contenu 2"/>
          <p:cNvSpPr>
            <a:spLocks noGrp="1"/>
          </p:cNvSpPr>
          <p:nvPr>
            <p:ph idx="1"/>
          </p:nvPr>
        </p:nvSpPr>
        <p:spPr>
          <a:xfrm>
            <a:off x="457199" y="2032318"/>
            <a:ext cx="8144933" cy="4601845"/>
          </a:xfrm>
        </p:spPr>
        <p:txBody>
          <a:bodyPr>
            <a:normAutofit fontScale="77500" lnSpcReduction="20000"/>
          </a:bodyPr>
          <a:lstStyle/>
          <a:p>
            <a:r>
              <a:rPr lang="fr-FR" sz="2800" dirty="0" smtClean="0"/>
              <a:t>Le lecteur lit à voix haute et est guidé par un observateur (l’enseignant ou un pair) qui entend ses réflexions.</a:t>
            </a:r>
          </a:p>
          <a:p>
            <a:pPr>
              <a:buNone/>
            </a:pPr>
            <a:r>
              <a:rPr lang="fr-FR" sz="2800" dirty="0" smtClean="0"/>
              <a:t> </a:t>
            </a:r>
          </a:p>
          <a:p>
            <a:r>
              <a:rPr lang="fr-FR" sz="2800" dirty="0" smtClean="0"/>
              <a:t>L’observateur identifie les stratégies de compréhension utilisées par le lecteur au fur et à mesure </a:t>
            </a:r>
            <a:r>
              <a:rPr lang="fr-FR" sz="2800" u="sng" dirty="0" smtClean="0"/>
              <a:t>sans intervenir.</a:t>
            </a:r>
          </a:p>
          <a:p>
            <a:r>
              <a:rPr lang="fr-FR" sz="2800" dirty="0"/>
              <a:t>Après la lecture du passage, le lecteur revient sur sa compréhension globale. </a:t>
            </a:r>
          </a:p>
          <a:p>
            <a:endParaRPr lang="fr-FR" sz="2800" dirty="0"/>
          </a:p>
          <a:p>
            <a:r>
              <a:rPr lang="fr-FR" sz="2800" dirty="0"/>
              <a:t>L’observateur  indique au lecteur comment il est arrivé à comprendre (par quelles stratégies) les extraits du texte à l’aide de ses notes d’observation.</a:t>
            </a:r>
          </a:p>
          <a:p>
            <a:endParaRPr lang="fr-FR" sz="2800" u="sng" dirty="0" smtClean="0"/>
          </a:p>
        </p:txBody>
      </p:sp>
    </p:spTree>
    <p:extLst>
      <p:ext uri="{BB962C8B-B14F-4D97-AF65-F5344CB8AC3E}">
        <p14:creationId xmlns:p14="http://schemas.microsoft.com/office/powerpoint/2010/main" val="23098893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718"/>
            <a:ext cx="7620000" cy="1371600"/>
          </a:xfrm>
        </p:spPr>
        <p:txBody>
          <a:bodyPr>
            <a:noAutofit/>
          </a:bodyPr>
          <a:lstStyle/>
          <a:p>
            <a:pPr algn="ctr"/>
            <a:r>
              <a:rPr lang="fr-CA" sz="4400" dirty="0" smtClean="0">
                <a:solidFill>
                  <a:srgbClr val="146891"/>
                </a:solidFill>
                <a:latin typeface="Comic Strip"/>
                <a:cs typeface="Comic Strip"/>
              </a:rPr>
              <a:t>Stratégies vedettes de l’approche R.A.</a:t>
            </a:r>
            <a:endParaRPr lang="fr-CA" sz="4400" dirty="0">
              <a:solidFill>
                <a:srgbClr val="146891"/>
              </a:solidFill>
              <a:latin typeface="Comic Strip"/>
              <a:cs typeface="Comic Strip"/>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227424710"/>
              </p:ext>
            </p:extLst>
          </p:nvPr>
        </p:nvGraphicFramePr>
        <p:xfrm>
          <a:off x="457200" y="1752600"/>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22566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718"/>
            <a:ext cx="7061200" cy="1371600"/>
          </a:xfrm>
        </p:spPr>
        <p:txBody>
          <a:bodyPr>
            <a:normAutofit/>
          </a:bodyPr>
          <a:lstStyle/>
          <a:p>
            <a:r>
              <a:rPr lang="fr-CA" dirty="0" smtClean="0">
                <a:latin typeface="Comic Strip"/>
                <a:cs typeface="Comic Strip"/>
              </a:rPr>
              <a:t>Expérimentation Dyade coopérative </a:t>
            </a:r>
            <a:r>
              <a:rPr lang="fr-CA" u="sng" dirty="0" smtClean="0">
                <a:latin typeface="Comic Strip"/>
                <a:cs typeface="Comic Strip"/>
              </a:rPr>
              <a:t>HYMNE À QUÉBEC</a:t>
            </a:r>
            <a:endParaRPr lang="fr-CA" u="sng" dirty="0">
              <a:latin typeface="Comic Strip"/>
              <a:cs typeface="Comic Strip"/>
            </a:endParaRPr>
          </a:p>
        </p:txBody>
      </p:sp>
      <p:sp>
        <p:nvSpPr>
          <p:cNvPr id="3" name="Espace réservé du texte 2"/>
          <p:cNvSpPr>
            <a:spLocks noGrp="1"/>
          </p:cNvSpPr>
          <p:nvPr>
            <p:ph type="body" idx="1"/>
          </p:nvPr>
        </p:nvSpPr>
        <p:spPr>
          <a:xfrm>
            <a:off x="457200" y="1948720"/>
            <a:ext cx="4040188" cy="1092781"/>
          </a:xfrm>
        </p:spPr>
        <p:txBody>
          <a:bodyPr/>
          <a:lstStyle/>
          <a:p>
            <a:r>
              <a:rPr lang="en-CA" dirty="0" smtClean="0"/>
              <a:t>1 LECTEUR </a:t>
            </a:r>
            <a:endParaRPr lang="fr-CA" dirty="0"/>
          </a:p>
        </p:txBody>
      </p:sp>
      <p:sp>
        <p:nvSpPr>
          <p:cNvPr id="4" name="Espace réservé du contenu 3"/>
          <p:cNvSpPr>
            <a:spLocks noGrp="1"/>
          </p:cNvSpPr>
          <p:nvPr>
            <p:ph sz="half" idx="2"/>
          </p:nvPr>
        </p:nvSpPr>
        <p:spPr>
          <a:xfrm>
            <a:off x="457200" y="2907809"/>
            <a:ext cx="3810000" cy="2256858"/>
          </a:xfrm>
        </p:spPr>
        <p:txBody>
          <a:bodyPr>
            <a:normAutofit fontScale="85000" lnSpcReduction="20000"/>
          </a:bodyPr>
          <a:lstStyle/>
          <a:p>
            <a:endParaRPr lang="fr-FR" dirty="0" smtClean="0"/>
          </a:p>
          <a:p>
            <a:pPr>
              <a:buNone/>
            </a:pPr>
            <a:r>
              <a:rPr lang="fr-FR" sz="3100" dirty="0" smtClean="0"/>
              <a:t>Lit la moitié du texte en verbalisant toutes ses réflexions et annote le texte au besoin.</a:t>
            </a:r>
          </a:p>
          <a:p>
            <a:endParaRPr lang="fr-FR" dirty="0" smtClean="0"/>
          </a:p>
          <a:p>
            <a:endParaRPr lang="fr-CA" dirty="0"/>
          </a:p>
        </p:txBody>
      </p:sp>
      <p:sp>
        <p:nvSpPr>
          <p:cNvPr id="5" name="Espace réservé du texte 4"/>
          <p:cNvSpPr>
            <a:spLocks noGrp="1"/>
          </p:cNvSpPr>
          <p:nvPr>
            <p:ph type="body" sz="quarter" idx="3"/>
          </p:nvPr>
        </p:nvSpPr>
        <p:spPr>
          <a:xfrm>
            <a:off x="4645025" y="1535113"/>
            <a:ext cx="4041775" cy="1073176"/>
          </a:xfrm>
        </p:spPr>
        <p:txBody>
          <a:bodyPr/>
          <a:lstStyle/>
          <a:p>
            <a:r>
              <a:rPr lang="en-CA" dirty="0" smtClean="0"/>
              <a:t>1 OBSERVATEUR</a:t>
            </a:r>
            <a:endParaRPr lang="fr-CA" dirty="0"/>
          </a:p>
        </p:txBody>
      </p:sp>
      <p:sp>
        <p:nvSpPr>
          <p:cNvPr id="6" name="Espace réservé du contenu 5"/>
          <p:cNvSpPr>
            <a:spLocks noGrp="1"/>
          </p:cNvSpPr>
          <p:nvPr>
            <p:ph sz="quarter" idx="4"/>
          </p:nvPr>
        </p:nvSpPr>
        <p:spPr>
          <a:xfrm>
            <a:off x="4746625" y="2907809"/>
            <a:ext cx="4041775" cy="1289154"/>
          </a:xfrm>
        </p:spPr>
        <p:txBody>
          <a:bodyPr>
            <a:normAutofit fontScale="92500" lnSpcReduction="20000"/>
          </a:bodyPr>
          <a:lstStyle/>
          <a:p>
            <a:pPr>
              <a:buNone/>
            </a:pPr>
            <a:r>
              <a:rPr lang="fr-FR" dirty="0" smtClean="0"/>
              <a:t>Prend des notes des observations faites quant aux stratégies vedettes de compréhension.</a:t>
            </a:r>
          </a:p>
        </p:txBody>
      </p:sp>
      <p:sp>
        <p:nvSpPr>
          <p:cNvPr id="10" name="Double flèche horizontale 9"/>
          <p:cNvSpPr/>
          <p:nvPr/>
        </p:nvSpPr>
        <p:spPr>
          <a:xfrm rot="19924234">
            <a:off x="2841323" y="4820521"/>
            <a:ext cx="2851755" cy="7606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52718"/>
            <a:ext cx="8314267" cy="1371600"/>
          </a:xfrm>
        </p:spPr>
        <p:txBody>
          <a:bodyPr>
            <a:normAutofit/>
          </a:bodyPr>
          <a:lstStyle/>
          <a:p>
            <a:pPr algn="ctr"/>
            <a:r>
              <a:rPr lang="fr-FR" sz="4400" dirty="0" smtClean="0">
                <a:latin typeface="Comic Strip"/>
                <a:cs typeface="Comic Strip"/>
              </a:rPr>
              <a:t>Un petit coup d’</a:t>
            </a:r>
            <a:r>
              <a:rPr lang="fr-FR" sz="4400" dirty="0" err="1" smtClean="0">
                <a:latin typeface="Comic Strip"/>
                <a:cs typeface="Comic Strip"/>
              </a:rPr>
              <a:t>oeil</a:t>
            </a:r>
            <a:endParaRPr lang="fr-FR" sz="4400" dirty="0">
              <a:latin typeface="Comic Strip"/>
              <a:cs typeface="Comic Strip"/>
            </a:endParaRP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6881312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52718"/>
            <a:ext cx="8365067" cy="1371600"/>
          </a:xfrm>
        </p:spPr>
        <p:txBody>
          <a:bodyPr>
            <a:normAutofit/>
          </a:bodyPr>
          <a:lstStyle/>
          <a:p>
            <a:pPr algn="ctr"/>
            <a:r>
              <a:rPr lang="fr-FR" sz="4000" dirty="0" smtClean="0">
                <a:latin typeface="Comic Strip"/>
                <a:cs typeface="Comic Strip"/>
              </a:rPr>
              <a:t>Les stratégies de lecture spécifiques aux disciplines</a:t>
            </a:r>
            <a:endParaRPr lang="fr-FR" sz="4000" dirty="0">
              <a:latin typeface="Comic Strip"/>
              <a:cs typeface="Comic Strip"/>
            </a:endParaRPr>
          </a:p>
        </p:txBody>
      </p:sp>
      <p:sp>
        <p:nvSpPr>
          <p:cNvPr id="3" name="Espace réservé du contenu 2"/>
          <p:cNvSpPr>
            <a:spLocks noGrp="1"/>
          </p:cNvSpPr>
          <p:nvPr>
            <p:ph idx="1"/>
          </p:nvPr>
        </p:nvSpPr>
        <p:spPr>
          <a:xfrm>
            <a:off x="457199" y="1752600"/>
            <a:ext cx="8195733" cy="4373563"/>
          </a:xfrm>
        </p:spPr>
        <p:txBody>
          <a:bodyPr>
            <a:noAutofit/>
          </a:bodyPr>
          <a:lstStyle/>
          <a:p>
            <a:pPr algn="ctr"/>
            <a:r>
              <a:rPr lang="fr-FR" sz="2400" dirty="0" smtClean="0"/>
              <a:t>En équipe disciplinaire</a:t>
            </a:r>
          </a:p>
          <a:p>
            <a:pPr algn="ctr"/>
            <a:r>
              <a:rPr lang="fr-FR" sz="2400" dirty="0" smtClean="0"/>
              <a:t>Veuillez identifier les éléments clés pour la compréhension.</a:t>
            </a:r>
          </a:p>
          <a:p>
            <a:pPr algn="ctr"/>
            <a:endParaRPr lang="fr-FR" sz="2400" dirty="0"/>
          </a:p>
          <a:p>
            <a:pPr algn="ctr"/>
            <a:r>
              <a:rPr lang="fr-FR" sz="2400" dirty="0" smtClean="0"/>
              <a:t>Ces éléments peuvent être: </a:t>
            </a:r>
          </a:p>
          <a:p>
            <a:pPr algn="ctr"/>
            <a:r>
              <a:rPr lang="fr-FR" sz="2400" dirty="0" smtClean="0"/>
              <a:t>Des connaissances,</a:t>
            </a:r>
          </a:p>
          <a:p>
            <a:pPr algn="ctr"/>
            <a:r>
              <a:rPr lang="fr-FR" sz="2400" dirty="0" smtClean="0"/>
              <a:t>Des stratégies,</a:t>
            </a:r>
          </a:p>
          <a:p>
            <a:pPr algn="ctr"/>
            <a:r>
              <a:rPr lang="fr-FR" sz="2400" dirty="0" smtClean="0"/>
              <a:t>Des techniques,</a:t>
            </a:r>
          </a:p>
          <a:p>
            <a:pPr algn="ctr"/>
            <a:r>
              <a:rPr lang="fr-FR" sz="2400" dirty="0" smtClean="0"/>
              <a:t>Des processus,</a:t>
            </a:r>
          </a:p>
          <a:p>
            <a:pPr algn="ctr"/>
            <a:r>
              <a:rPr lang="fr-FR" sz="2400" dirty="0" smtClean="0"/>
              <a:t>…</a:t>
            </a:r>
            <a:endParaRPr lang="fr-FR" sz="2400" dirty="0"/>
          </a:p>
        </p:txBody>
      </p:sp>
    </p:spTree>
    <p:extLst>
      <p:ext uri="{BB962C8B-B14F-4D97-AF65-F5344CB8AC3E}">
        <p14:creationId xmlns:p14="http://schemas.microsoft.com/office/powerpoint/2010/main" val="27384586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52718"/>
            <a:ext cx="8009467" cy="1371600"/>
          </a:xfrm>
        </p:spPr>
        <p:txBody>
          <a:bodyPr>
            <a:normAutofit/>
          </a:bodyPr>
          <a:lstStyle/>
          <a:p>
            <a:pPr algn="ctr"/>
            <a:r>
              <a:rPr lang="fr-FR" dirty="0" smtClean="0">
                <a:latin typeface="Comic Strip"/>
                <a:cs typeface="Comic Strip"/>
              </a:rPr>
              <a:t>Avant de se lancer dans l’aventure d’une classe RA</a:t>
            </a:r>
            <a:endParaRPr lang="fr-FR" dirty="0">
              <a:latin typeface="Comic Strip"/>
              <a:cs typeface="Comic Strip"/>
            </a:endParaRPr>
          </a:p>
        </p:txBody>
      </p:sp>
      <p:sp>
        <p:nvSpPr>
          <p:cNvPr id="3" name="Espace réservé du contenu 2"/>
          <p:cNvSpPr>
            <a:spLocks noGrp="1"/>
          </p:cNvSpPr>
          <p:nvPr>
            <p:ph idx="1"/>
          </p:nvPr>
        </p:nvSpPr>
        <p:spPr>
          <a:xfrm>
            <a:off x="694266" y="1794933"/>
            <a:ext cx="7620000" cy="4373563"/>
          </a:xfrm>
        </p:spPr>
        <p:txBody>
          <a:bodyPr/>
          <a:lstStyle/>
          <a:p>
            <a:pPr algn="ctr"/>
            <a:endParaRPr lang="fr-FR" dirty="0"/>
          </a:p>
          <a:p>
            <a:pPr algn="ctr"/>
            <a:r>
              <a:rPr lang="fr-FR" sz="2400" dirty="0" smtClean="0">
                <a:solidFill>
                  <a:srgbClr val="146891"/>
                </a:solidFill>
              </a:rPr>
              <a:t>Il est important de se percevoir en tant que lecteur pour devenir conscient de sa propre façon de lire et de comprendre un texte.</a:t>
            </a:r>
          </a:p>
          <a:p>
            <a:pPr algn="ctr"/>
            <a:endParaRPr lang="fr-FR" sz="2400" dirty="0" smtClean="0">
              <a:solidFill>
                <a:srgbClr val="146891"/>
              </a:solidFill>
            </a:endParaRPr>
          </a:p>
          <a:p>
            <a:pPr lvl="1" algn="ctr">
              <a:buNone/>
            </a:pPr>
            <a:r>
              <a:rPr lang="fr-FR" dirty="0" smtClean="0">
                <a:solidFill>
                  <a:srgbClr val="146891"/>
                </a:solidFill>
              </a:rPr>
              <a:t>C’est-à-dire, je prends conscience des stratégies que j’utilise pour savoir …</a:t>
            </a:r>
            <a:endParaRPr lang="fr-FR" dirty="0">
              <a:solidFill>
                <a:srgbClr val="146891"/>
              </a:solidFill>
            </a:endParaRPr>
          </a:p>
          <a:p>
            <a:pPr lvl="1" algn="ctr">
              <a:buNone/>
            </a:pPr>
            <a:r>
              <a:rPr lang="fr-FR" i="1" dirty="0">
                <a:solidFill>
                  <a:srgbClr val="146891"/>
                </a:solidFill>
              </a:rPr>
              <a:t>c</a:t>
            </a:r>
            <a:r>
              <a:rPr lang="fr-FR" i="1" dirty="0" smtClean="0">
                <a:solidFill>
                  <a:srgbClr val="146891"/>
                </a:solidFill>
              </a:rPr>
              <a:t>omment ai-je fait pour comprendre ce texte.</a:t>
            </a:r>
          </a:p>
        </p:txBody>
      </p:sp>
    </p:spTree>
    <p:extLst>
      <p:ext uri="{BB962C8B-B14F-4D97-AF65-F5344CB8AC3E}">
        <p14:creationId xmlns:p14="http://schemas.microsoft.com/office/powerpoint/2010/main" val="24633791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52718"/>
            <a:ext cx="8009467" cy="1371600"/>
          </a:xfrm>
        </p:spPr>
        <p:txBody>
          <a:bodyPr>
            <a:normAutofit fontScale="90000"/>
          </a:bodyPr>
          <a:lstStyle/>
          <a:p>
            <a:r>
              <a:rPr lang="fr-FR" sz="5400" dirty="0" smtClean="0">
                <a:latin typeface="Comic Strip"/>
                <a:cs typeface="Comic Strip"/>
              </a:rPr>
              <a:t>Enseignement explicite</a:t>
            </a:r>
            <a:endParaRPr lang="fr-FR" sz="5400" dirty="0">
              <a:latin typeface="Comic Strip"/>
              <a:cs typeface="Comic Strip"/>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934486381"/>
              </p:ext>
            </p:extLst>
          </p:nvPr>
        </p:nvGraphicFramePr>
        <p:xfrm>
          <a:off x="457200" y="1752600"/>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p:cNvGraphicFramePr/>
          <p:nvPr>
            <p:extLst>
              <p:ext uri="{D42A27DB-BD31-4B8C-83A1-F6EECF244321}">
                <p14:modId xmlns:p14="http://schemas.microsoft.com/office/powerpoint/2010/main" val="2739088846"/>
              </p:ext>
            </p:extLst>
          </p:nvPr>
        </p:nvGraphicFramePr>
        <p:xfrm>
          <a:off x="457199" y="1396999"/>
          <a:ext cx="8365068" cy="44619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54204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Graphic spid="4" grpId="2">
        <p:bldAsOne/>
      </p:bldGraphic>
      <p:bldGraphic spid="5" grpId="0">
        <p:bldAsOne/>
      </p:bldGraphic>
      <p:bldGraphic spid="5" grpId="1">
        <p:bldAsOne/>
      </p:bldGraphic>
      <p:bldGraphic spid="5" grpId="2">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718"/>
            <a:ext cx="7620000" cy="1371600"/>
          </a:xfrm>
        </p:spPr>
        <p:txBody>
          <a:bodyPr/>
          <a:lstStyle/>
          <a:p>
            <a:r>
              <a:rPr lang="fr-FR" dirty="0" smtClean="0">
                <a:latin typeface="Comic Strip"/>
                <a:cs typeface="Comic Strip"/>
              </a:rPr>
              <a:t>Avant de choisir les textes…</a:t>
            </a:r>
            <a:endParaRPr lang="fr-FR" dirty="0">
              <a:latin typeface="Comic Strip"/>
              <a:cs typeface="Comic Strip"/>
            </a:endParaRPr>
          </a:p>
        </p:txBody>
      </p:sp>
      <p:sp>
        <p:nvSpPr>
          <p:cNvPr id="3" name="Espace réservé du contenu 2"/>
          <p:cNvSpPr>
            <a:spLocks noGrp="1"/>
          </p:cNvSpPr>
          <p:nvPr>
            <p:ph idx="1"/>
          </p:nvPr>
        </p:nvSpPr>
        <p:spPr/>
        <p:txBody>
          <a:bodyPr>
            <a:noAutofit/>
          </a:bodyPr>
          <a:lstStyle/>
          <a:p>
            <a:pPr marL="342900" indent="-342900">
              <a:buFont typeface="Wingdings" charset="2"/>
              <a:buChar char="q"/>
            </a:pPr>
            <a:r>
              <a:rPr lang="fr-FR" sz="3200" dirty="0" smtClean="0"/>
              <a:t>Connaître les perceptions des élèves quant à leur compréhension</a:t>
            </a:r>
          </a:p>
          <a:p>
            <a:pPr marL="342900" indent="-342900">
              <a:buFont typeface="Wingdings" charset="2"/>
              <a:buChar char="q"/>
            </a:pPr>
            <a:r>
              <a:rPr lang="fr-FR" sz="3200" dirty="0" smtClean="0"/>
              <a:t>Connaître les intérêts des élèves (sujets, thèmes,…)</a:t>
            </a:r>
          </a:p>
          <a:p>
            <a:pPr marL="342900" indent="-342900">
              <a:buFont typeface="Wingdings" charset="2"/>
              <a:buChar char="q"/>
            </a:pPr>
            <a:r>
              <a:rPr lang="fr-FR" sz="3200" dirty="0" smtClean="0"/>
              <a:t>Sélectionner les moments dans l’horaire pour les ateliers RA (régulièrement dans l’horaire)</a:t>
            </a:r>
          </a:p>
          <a:p>
            <a:endParaRPr lang="fr-FR" sz="3200" dirty="0"/>
          </a:p>
        </p:txBody>
      </p:sp>
    </p:spTree>
    <p:extLst>
      <p:ext uri="{BB962C8B-B14F-4D97-AF65-F5344CB8AC3E}">
        <p14:creationId xmlns:p14="http://schemas.microsoft.com/office/powerpoint/2010/main" val="107451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7549"/>
            <a:ext cx="7620000" cy="1371600"/>
          </a:xfrm>
        </p:spPr>
        <p:txBody>
          <a:bodyPr>
            <a:normAutofit/>
          </a:bodyPr>
          <a:lstStyle/>
          <a:p>
            <a:pPr algn="ctr"/>
            <a:r>
              <a:rPr lang="fr-FR" sz="4400" dirty="0" smtClean="0">
                <a:latin typeface="Comic Strip"/>
                <a:cs typeface="Comic Strip"/>
              </a:rPr>
              <a:t>Prochaine rencontre</a:t>
            </a:r>
            <a:endParaRPr lang="fr-FR" sz="4400" dirty="0">
              <a:latin typeface="Comic Strip"/>
              <a:cs typeface="Comic Strip"/>
            </a:endParaRPr>
          </a:p>
        </p:txBody>
      </p:sp>
      <p:sp>
        <p:nvSpPr>
          <p:cNvPr id="3" name="Espace réservé du contenu 2"/>
          <p:cNvSpPr>
            <a:spLocks noGrp="1"/>
          </p:cNvSpPr>
          <p:nvPr>
            <p:ph idx="1"/>
          </p:nvPr>
        </p:nvSpPr>
        <p:spPr>
          <a:xfrm>
            <a:off x="457200" y="1084369"/>
            <a:ext cx="7620000" cy="4601845"/>
          </a:xfrm>
        </p:spPr>
        <p:txBody>
          <a:bodyPr/>
          <a:lstStyle/>
          <a:p>
            <a:pPr algn="ctr"/>
            <a:r>
              <a:rPr lang="fr-FR" dirty="0" smtClean="0"/>
              <a:t>21 octobre 2013</a:t>
            </a:r>
          </a:p>
          <a:p>
            <a:pPr algn="ctr"/>
            <a:r>
              <a:rPr lang="fr-FR" dirty="0" smtClean="0"/>
              <a:t>8h30 à 11h30  </a:t>
            </a:r>
          </a:p>
          <a:p>
            <a:pPr algn="ctr"/>
            <a:r>
              <a:rPr lang="fr-FR" dirty="0" smtClean="0"/>
              <a:t>Salle des Pins</a:t>
            </a:r>
          </a:p>
          <a:p>
            <a:pPr algn="ctr"/>
            <a:r>
              <a:rPr lang="fr-FR" dirty="0" smtClean="0"/>
              <a:t>1180 Rue St Édouard Longueuil</a:t>
            </a:r>
            <a:endParaRPr lang="fr-FR" dirty="0"/>
          </a:p>
          <a:p>
            <a:r>
              <a:rPr lang="fr-FR" sz="2400" dirty="0" smtClean="0">
                <a:solidFill>
                  <a:schemeClr val="bg2"/>
                </a:solidFill>
              </a:rPr>
              <a:t>Pour la prochaine rencontre:</a:t>
            </a:r>
          </a:p>
          <a:p>
            <a:r>
              <a:rPr lang="fr-FR" sz="2400" dirty="0">
                <a:solidFill>
                  <a:schemeClr val="bg2"/>
                </a:solidFill>
              </a:rPr>
              <a:t>A</a:t>
            </a:r>
            <a:r>
              <a:rPr lang="fr-FR" sz="2400" dirty="0" smtClean="0">
                <a:solidFill>
                  <a:schemeClr val="bg2"/>
                </a:solidFill>
              </a:rPr>
              <a:t>pportez le profil de votre groupe, </a:t>
            </a:r>
          </a:p>
          <a:p>
            <a:r>
              <a:rPr lang="fr-FR" sz="2400" dirty="0" smtClean="0">
                <a:solidFill>
                  <a:schemeClr val="bg2"/>
                </a:solidFill>
              </a:rPr>
              <a:t>Ainsi que des textes susceptibles de vous servir pour planifier votre premier atelier RA.</a:t>
            </a:r>
            <a:endParaRPr lang="fr-FR" sz="2400" dirty="0">
              <a:solidFill>
                <a:schemeClr val="bg2"/>
              </a:solidFill>
            </a:endParaRPr>
          </a:p>
        </p:txBody>
      </p:sp>
    </p:spTree>
    <p:extLst>
      <p:ext uri="{BB962C8B-B14F-4D97-AF65-F5344CB8AC3E}">
        <p14:creationId xmlns:p14="http://schemas.microsoft.com/office/powerpoint/2010/main" val="3781301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4" end="4"/>
                                            </p:txEl>
                                          </p:spTgt>
                                        </p:tgtEl>
                                        <p:attrNameLst>
                                          <p:attrName>style.color</p:attrName>
                                        </p:attrNameLst>
                                      </p:cBhvr>
                                      <p:to>
                                        <a:schemeClr val="accent2"/>
                                      </p:to>
                                    </p:animClr>
                                    <p:animClr clrSpc="rgb" dir="cw">
                                      <p:cBhvr>
                                        <p:cTn id="7" dur="500" fill="hold"/>
                                        <p:tgtEl>
                                          <p:spTgt spid="3">
                                            <p:txEl>
                                              <p:pRg st="4" end="4"/>
                                            </p:txEl>
                                          </p:spTgt>
                                        </p:tgtEl>
                                        <p:attrNameLst>
                                          <p:attrName>fillcolor</p:attrName>
                                        </p:attrNameLst>
                                      </p:cBhvr>
                                      <p:to>
                                        <a:schemeClr val="accent2"/>
                                      </p:to>
                                    </p:animClr>
                                    <p:set>
                                      <p:cBhvr>
                                        <p:cTn id="8" dur="500" fill="hold"/>
                                        <p:tgtEl>
                                          <p:spTgt spid="3">
                                            <p:txEl>
                                              <p:pRg st="4" end="4"/>
                                            </p:txEl>
                                          </p:spTgt>
                                        </p:tgtEl>
                                        <p:attrNameLst>
                                          <p:attrName>fill.type</p:attrName>
                                        </p:attrNameLst>
                                      </p:cBhvr>
                                      <p:to>
                                        <p:strVal val="solid"/>
                                      </p:to>
                                    </p:set>
                                    <p:anim to="1.5" calcmode="lin" valueType="num">
                                      <p:cBhvr override="childStyle">
                                        <p:cTn id="9" dur="500" fill="hold"/>
                                        <p:tgtEl>
                                          <p:spTgt spid="3">
                                            <p:txEl>
                                              <p:pRg st="4" end="4"/>
                                            </p:txEl>
                                          </p:spTgt>
                                        </p:tgtEl>
                                        <p:attrNameLst>
                                          <p:attrName>style.fontSize</p:attrName>
                                        </p:attrNameLst>
                                      </p:cBhvr>
                                    </p:anim>
                                  </p:childTnLst>
                                </p:cTn>
                              </p:par>
                              <p:par>
                                <p:cTn id="10" presetID="28" presetClass="emph" presetSubtype="0" fill="hold" nodeType="withEffect">
                                  <p:stCondLst>
                                    <p:cond delay="0"/>
                                  </p:stCondLst>
                                  <p:iterate type="lt">
                                    <p:tmPct val="10000"/>
                                  </p:iterate>
                                  <p:childTnLst>
                                    <p:animClr clrSpc="rgb" dir="cw">
                                      <p:cBhvr override="childStyle">
                                        <p:cTn id="11" dur="500" fill="hold"/>
                                        <p:tgtEl>
                                          <p:spTgt spid="3">
                                            <p:txEl>
                                              <p:pRg st="5" end="5"/>
                                            </p:txEl>
                                          </p:spTgt>
                                        </p:tgtEl>
                                        <p:attrNameLst>
                                          <p:attrName>style.color</p:attrName>
                                        </p:attrNameLst>
                                      </p:cBhvr>
                                      <p:to>
                                        <a:schemeClr val="accent2"/>
                                      </p:to>
                                    </p:animClr>
                                    <p:animClr clrSpc="rgb" dir="cw">
                                      <p:cBhvr>
                                        <p:cTn id="12" dur="500" fill="hold"/>
                                        <p:tgtEl>
                                          <p:spTgt spid="3">
                                            <p:txEl>
                                              <p:pRg st="5" end="5"/>
                                            </p:txEl>
                                          </p:spTgt>
                                        </p:tgtEl>
                                        <p:attrNameLst>
                                          <p:attrName>fillcolor</p:attrName>
                                        </p:attrNameLst>
                                      </p:cBhvr>
                                      <p:to>
                                        <a:schemeClr val="accent2"/>
                                      </p:to>
                                    </p:animClr>
                                    <p:set>
                                      <p:cBhvr>
                                        <p:cTn id="13" dur="500" fill="hold"/>
                                        <p:tgtEl>
                                          <p:spTgt spid="3">
                                            <p:txEl>
                                              <p:pRg st="5" end="5"/>
                                            </p:txEl>
                                          </p:spTgt>
                                        </p:tgtEl>
                                        <p:attrNameLst>
                                          <p:attrName>fill.type</p:attrName>
                                        </p:attrNameLst>
                                      </p:cBhvr>
                                      <p:to>
                                        <p:strVal val="solid"/>
                                      </p:to>
                                    </p:set>
                                    <p:anim to="1.5" calcmode="lin" valueType="num">
                                      <p:cBhvr override="childStyle">
                                        <p:cTn id="14" dur="500" fill="hold"/>
                                        <p:tgtEl>
                                          <p:spTgt spid="3">
                                            <p:txEl>
                                              <p:pRg st="5" end="5"/>
                                            </p:txEl>
                                          </p:spTgt>
                                        </p:tgtEl>
                                        <p:attrNameLst>
                                          <p:attrName>style.fontSize</p:attrName>
                                        </p:attrNameLst>
                                      </p:cBhvr>
                                    </p:anim>
                                  </p:childTnLst>
                                </p:cTn>
                              </p:par>
                              <p:par>
                                <p:cTn id="15" presetID="28" presetClass="emph" presetSubtype="0" fill="hold" nodeType="withEffect">
                                  <p:stCondLst>
                                    <p:cond delay="0"/>
                                  </p:stCondLst>
                                  <p:iterate type="lt">
                                    <p:tmPct val="10000"/>
                                  </p:iterate>
                                  <p:childTnLst>
                                    <p:animClr clrSpc="rgb" dir="cw">
                                      <p:cBhvr override="childStyle">
                                        <p:cTn id="16" dur="500" fill="hold"/>
                                        <p:tgtEl>
                                          <p:spTgt spid="3">
                                            <p:txEl>
                                              <p:pRg st="6" end="6"/>
                                            </p:txEl>
                                          </p:spTgt>
                                        </p:tgtEl>
                                        <p:attrNameLst>
                                          <p:attrName>style.color</p:attrName>
                                        </p:attrNameLst>
                                      </p:cBhvr>
                                      <p:to>
                                        <a:schemeClr val="accent2"/>
                                      </p:to>
                                    </p:animClr>
                                    <p:animClr clrSpc="rgb" dir="cw">
                                      <p:cBhvr>
                                        <p:cTn id="17" dur="500" fill="hold"/>
                                        <p:tgtEl>
                                          <p:spTgt spid="3">
                                            <p:txEl>
                                              <p:pRg st="6" end="6"/>
                                            </p:txEl>
                                          </p:spTgt>
                                        </p:tgtEl>
                                        <p:attrNameLst>
                                          <p:attrName>fillcolor</p:attrName>
                                        </p:attrNameLst>
                                      </p:cBhvr>
                                      <p:to>
                                        <a:schemeClr val="accent2"/>
                                      </p:to>
                                    </p:animClr>
                                    <p:set>
                                      <p:cBhvr>
                                        <p:cTn id="18" dur="500" fill="hold"/>
                                        <p:tgtEl>
                                          <p:spTgt spid="3">
                                            <p:txEl>
                                              <p:pRg st="6" end="6"/>
                                            </p:txEl>
                                          </p:spTgt>
                                        </p:tgtEl>
                                        <p:attrNameLst>
                                          <p:attrName>fill.type</p:attrName>
                                        </p:attrNameLst>
                                      </p:cBhvr>
                                      <p:to>
                                        <p:strVal val="solid"/>
                                      </p:to>
                                    </p:set>
                                    <p:anim to="1.5" calcmode="lin" valueType="num">
                                      <p:cBhvr override="childStyle">
                                        <p:cTn id="19" dur="500" fill="hold"/>
                                        <p:tgtEl>
                                          <p:spTgt spid="3">
                                            <p:txEl>
                                              <p:pRg st="6" end="6"/>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Comic Strip"/>
                <a:cs typeface="Comic Strip"/>
              </a:rPr>
              <a:t>Plan de la rencontre</a:t>
            </a:r>
            <a:endParaRPr lang="fr-FR" dirty="0">
              <a:latin typeface="Comic Strip"/>
              <a:cs typeface="Comic Strip"/>
            </a:endParaRPr>
          </a:p>
        </p:txBody>
      </p:sp>
      <p:sp>
        <p:nvSpPr>
          <p:cNvPr id="3" name="Espace réservé du contenu 2"/>
          <p:cNvSpPr>
            <a:spLocks noGrp="1"/>
          </p:cNvSpPr>
          <p:nvPr>
            <p:ph idx="1"/>
          </p:nvPr>
        </p:nvSpPr>
        <p:spPr/>
        <p:txBody>
          <a:bodyPr/>
          <a:lstStyle/>
          <a:p>
            <a:pPr marL="342900" indent="-342900">
              <a:buFont typeface="Wingdings" charset="2"/>
              <a:buChar char="q"/>
            </a:pPr>
            <a:r>
              <a:rPr lang="fr-FR" dirty="0" smtClean="0">
                <a:cs typeface="Comic Strip"/>
              </a:rPr>
              <a:t>Définir Reading </a:t>
            </a:r>
            <a:r>
              <a:rPr lang="fr-FR" dirty="0" err="1">
                <a:cs typeface="Comic Strip"/>
              </a:rPr>
              <a:t>A</a:t>
            </a:r>
            <a:r>
              <a:rPr lang="fr-FR" dirty="0" err="1" smtClean="0">
                <a:cs typeface="Comic Strip"/>
              </a:rPr>
              <a:t>pprenticeship</a:t>
            </a:r>
            <a:endParaRPr lang="fr-FR" dirty="0">
              <a:cs typeface="Comic Strip"/>
            </a:endParaRPr>
          </a:p>
          <a:p>
            <a:pPr marL="342900" indent="-342900">
              <a:buFont typeface="Wingdings" charset="2"/>
              <a:buChar char="q"/>
            </a:pPr>
            <a:r>
              <a:rPr lang="fr-FR" dirty="0" smtClean="0">
                <a:cs typeface="Comic Strip"/>
              </a:rPr>
              <a:t>Les étapes d’une séquence RA</a:t>
            </a:r>
          </a:p>
          <a:p>
            <a:pPr marL="342900" indent="-342900">
              <a:buFont typeface="Wingdings" charset="2"/>
              <a:buChar char="q"/>
            </a:pPr>
            <a:r>
              <a:rPr lang="fr-FR" dirty="0" smtClean="0">
                <a:cs typeface="Comic Strip"/>
              </a:rPr>
              <a:t>Exploration de lecture par modelage</a:t>
            </a:r>
          </a:p>
          <a:p>
            <a:pPr marL="342900" indent="-342900">
              <a:buFont typeface="Wingdings" charset="2"/>
              <a:buChar char="q"/>
            </a:pPr>
            <a:r>
              <a:rPr lang="fr-FR" dirty="0" smtClean="0">
                <a:cs typeface="Comic Strip"/>
              </a:rPr>
              <a:t>Exploration de pratique coopérative </a:t>
            </a:r>
          </a:p>
          <a:p>
            <a:pPr marL="342900" indent="-342900">
              <a:buFont typeface="Wingdings" charset="2"/>
              <a:buChar char="q"/>
            </a:pPr>
            <a:r>
              <a:rPr lang="fr-FR" dirty="0" smtClean="0">
                <a:cs typeface="Comic Strip"/>
              </a:rPr>
              <a:t>Exploration de retour en groupe sur la compréhension</a:t>
            </a:r>
          </a:p>
          <a:p>
            <a:pPr marL="342900" indent="-342900">
              <a:buFont typeface="Wingdings" charset="2"/>
              <a:buChar char="q"/>
            </a:pPr>
            <a:r>
              <a:rPr lang="fr-FR" dirty="0" smtClean="0">
                <a:cs typeface="Comic Strip"/>
              </a:rPr>
              <a:t>Des stratégies vedettes </a:t>
            </a:r>
          </a:p>
          <a:p>
            <a:pPr marL="342900" indent="-342900">
              <a:buFont typeface="Wingdings" charset="2"/>
              <a:buChar char="q"/>
            </a:pPr>
            <a:r>
              <a:rPr lang="fr-FR" dirty="0" smtClean="0">
                <a:cs typeface="Comic Strip"/>
              </a:rPr>
              <a:t>Le rôle de l’enseignant dans une classe RA</a:t>
            </a:r>
          </a:p>
          <a:p>
            <a:pPr marL="342900" indent="-342900">
              <a:buFont typeface="Wingdings" charset="2"/>
              <a:buChar char="q"/>
            </a:pPr>
            <a:r>
              <a:rPr lang="fr-FR" dirty="0" smtClean="0">
                <a:cs typeface="Comic Strip"/>
              </a:rPr>
              <a:t>Partage de ressources</a:t>
            </a:r>
            <a:endParaRPr lang="fr-FR" dirty="0">
              <a:cs typeface="Comic Strip"/>
            </a:endParaRPr>
          </a:p>
        </p:txBody>
      </p:sp>
    </p:spTree>
    <p:extLst>
      <p:ext uri="{BB962C8B-B14F-4D97-AF65-F5344CB8AC3E}">
        <p14:creationId xmlns:p14="http://schemas.microsoft.com/office/powerpoint/2010/main" val="3248374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Témoignages</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39755016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13" y="2828185"/>
            <a:ext cx="846667" cy="1371600"/>
          </a:xfrm>
        </p:spPr>
        <p:txBody>
          <a:bodyPr/>
          <a:lstStyle/>
          <a:p>
            <a:r>
              <a:rPr lang="fr-CA" dirty="0" smtClean="0">
                <a:latin typeface="Comic Strip"/>
                <a:cs typeface="Comic Strip"/>
              </a:rPr>
              <a:t>RA</a:t>
            </a:r>
            <a:endParaRPr lang="fr-CA" dirty="0">
              <a:latin typeface="Comic Strip"/>
              <a:cs typeface="Comic Strip"/>
            </a:endParaRPr>
          </a:p>
        </p:txBody>
      </p:sp>
      <p:sp>
        <p:nvSpPr>
          <p:cNvPr id="3" name="Espace réservé du contenu 2"/>
          <p:cNvSpPr>
            <a:spLocks noGrp="1"/>
          </p:cNvSpPr>
          <p:nvPr>
            <p:ph sz="half" idx="1"/>
          </p:nvPr>
        </p:nvSpPr>
        <p:spPr>
          <a:xfrm>
            <a:off x="800947" y="561662"/>
            <a:ext cx="7784253" cy="4525963"/>
          </a:xfrm>
        </p:spPr>
        <p:txBody>
          <a:bodyPr>
            <a:noAutofit/>
          </a:bodyPr>
          <a:lstStyle/>
          <a:p>
            <a:r>
              <a:rPr lang="fr-CA" sz="2400" dirty="0" smtClean="0">
                <a:solidFill>
                  <a:schemeClr val="tx2">
                    <a:lumMod val="75000"/>
                  </a:schemeClr>
                </a:solidFill>
                <a:cs typeface="Comic Book Commando"/>
              </a:rPr>
              <a:t>Chez les élèves</a:t>
            </a:r>
          </a:p>
          <a:p>
            <a:pPr marL="0" indent="0">
              <a:buNone/>
            </a:pPr>
            <a:r>
              <a:rPr lang="fr-CA" sz="2400" dirty="0" smtClean="0">
                <a:cs typeface="Comic Book Commando"/>
              </a:rPr>
              <a:t>	</a:t>
            </a:r>
          </a:p>
          <a:p>
            <a:pPr marL="0" indent="0">
              <a:buNone/>
            </a:pPr>
            <a:r>
              <a:rPr lang="fr-CA" sz="2400" dirty="0">
                <a:cs typeface="Comic Book Commando"/>
              </a:rPr>
              <a:t>Les élèves travaillent davantage sur les textes à lire</a:t>
            </a:r>
            <a:r>
              <a:rPr lang="fr-CA" sz="2400" dirty="0" smtClean="0">
                <a:cs typeface="Comic Book Commando"/>
              </a:rPr>
              <a:t>;</a:t>
            </a:r>
          </a:p>
          <a:p>
            <a:pPr marL="0" indent="0">
              <a:buNone/>
            </a:pPr>
            <a:endParaRPr lang="fr-CA" sz="2400" dirty="0">
              <a:cs typeface="Comic Book Commando"/>
            </a:endParaRPr>
          </a:p>
          <a:p>
            <a:pPr marL="0" indent="0">
              <a:buNone/>
            </a:pPr>
            <a:r>
              <a:rPr lang="fr-CA" sz="2400" dirty="0">
                <a:cs typeface="Comic Book Commando"/>
              </a:rPr>
              <a:t>Les élèves sont capables de nommer les stratégies</a:t>
            </a:r>
          </a:p>
          <a:p>
            <a:pPr marL="0" indent="0">
              <a:buNone/>
            </a:pPr>
            <a:r>
              <a:rPr lang="fr-CA" sz="2400" dirty="0">
                <a:cs typeface="Comic Book Commando"/>
              </a:rPr>
              <a:t>utilisées</a:t>
            </a:r>
            <a:r>
              <a:rPr lang="fr-CA" sz="2400" dirty="0" smtClean="0">
                <a:cs typeface="Comic Book Commando"/>
              </a:rPr>
              <a:t>;</a:t>
            </a:r>
          </a:p>
          <a:p>
            <a:pPr marL="0" indent="0">
              <a:buNone/>
            </a:pPr>
            <a:endParaRPr lang="fr-CA" sz="2400" dirty="0">
              <a:cs typeface="Comic Book Commando"/>
            </a:endParaRPr>
          </a:p>
          <a:p>
            <a:pPr marL="0" indent="0">
              <a:buNone/>
            </a:pPr>
            <a:r>
              <a:rPr lang="fr-CA" sz="2400" dirty="0">
                <a:cs typeface="Comic Book Commando"/>
              </a:rPr>
              <a:t>Ils parlent au texte et/ou utilisent leur journal de bord</a:t>
            </a:r>
            <a:r>
              <a:rPr lang="fr-CA" sz="2400" dirty="0" smtClean="0">
                <a:cs typeface="Comic Book Commando"/>
              </a:rPr>
              <a:t>;</a:t>
            </a:r>
          </a:p>
          <a:p>
            <a:pPr marL="0" indent="0">
              <a:buNone/>
            </a:pPr>
            <a:endParaRPr lang="fr-CA" sz="2400" dirty="0">
              <a:cs typeface="Comic Book Commando"/>
            </a:endParaRPr>
          </a:p>
          <a:p>
            <a:pPr marL="0" indent="0">
              <a:buNone/>
            </a:pPr>
            <a:r>
              <a:rPr lang="fr-CA" sz="2400" dirty="0">
                <a:cs typeface="Comic Book Commando"/>
              </a:rPr>
              <a:t>Certains sont plus autonomes dans l’utilisation des</a:t>
            </a:r>
          </a:p>
          <a:p>
            <a:pPr marL="0" indent="0">
              <a:buNone/>
            </a:pPr>
            <a:r>
              <a:rPr lang="fr-CA" sz="2400" dirty="0">
                <a:cs typeface="Comic Book Commando"/>
              </a:rPr>
              <a:t>stratégies de lecture.</a:t>
            </a:r>
            <a:r>
              <a:rPr lang="fr-CA" sz="2400" dirty="0" smtClean="0">
                <a:cs typeface="Comic Book Commando"/>
              </a:rPr>
              <a:t>	</a:t>
            </a:r>
            <a:endParaRPr lang="fr-CA" sz="2400" dirty="0">
              <a:cs typeface="Comic Book Commando"/>
            </a:endParaRPr>
          </a:p>
        </p:txBody>
      </p:sp>
      <p:sp>
        <p:nvSpPr>
          <p:cNvPr id="4" name="Espace réservé du contenu 3"/>
          <p:cNvSpPr>
            <a:spLocks noGrp="1"/>
          </p:cNvSpPr>
          <p:nvPr>
            <p:ph sz="half" idx="2"/>
          </p:nvPr>
        </p:nvSpPr>
        <p:spPr>
          <a:xfrm>
            <a:off x="970280" y="543139"/>
            <a:ext cx="7885853" cy="4525963"/>
          </a:xfrm>
        </p:spPr>
        <p:txBody>
          <a:bodyPr>
            <a:noAutofit/>
          </a:bodyPr>
          <a:lstStyle/>
          <a:p>
            <a:r>
              <a:rPr lang="fr-CA" sz="2400" dirty="0" smtClean="0">
                <a:solidFill>
                  <a:schemeClr val="accent1">
                    <a:lumMod val="40000"/>
                    <a:lumOff val="60000"/>
                  </a:schemeClr>
                </a:solidFill>
                <a:cs typeface="Comic Book Commando"/>
              </a:rPr>
              <a:t>Chez les enseignants</a:t>
            </a:r>
          </a:p>
          <a:p>
            <a:pPr marL="0" indent="0">
              <a:buNone/>
            </a:pPr>
            <a:endParaRPr lang="fr-CA" sz="2400" dirty="0" smtClean="0">
              <a:cs typeface="Comic Book Commando"/>
            </a:endParaRPr>
          </a:p>
          <a:p>
            <a:pPr marL="0" indent="0">
              <a:buNone/>
            </a:pPr>
            <a:r>
              <a:rPr lang="fr-CA" sz="2400" dirty="0" smtClean="0">
                <a:cs typeface="Comic Book Commando"/>
              </a:rPr>
              <a:t>Changement </a:t>
            </a:r>
            <a:r>
              <a:rPr lang="fr-CA" sz="2400" dirty="0">
                <a:cs typeface="Comic Book Commando"/>
              </a:rPr>
              <a:t>dans leur conception de la lecture et de</a:t>
            </a:r>
          </a:p>
          <a:p>
            <a:pPr marL="0" indent="0">
              <a:buNone/>
            </a:pPr>
            <a:r>
              <a:rPr lang="fr-CA" sz="2400" dirty="0">
                <a:cs typeface="Comic Book Commando"/>
              </a:rPr>
              <a:t>l’enseignement des stratégies;</a:t>
            </a:r>
          </a:p>
          <a:p>
            <a:pPr marL="0" indent="0">
              <a:buNone/>
            </a:pPr>
            <a:endParaRPr lang="fr-CA" sz="2400" dirty="0" smtClean="0">
              <a:cs typeface="Comic Book Commando"/>
            </a:endParaRPr>
          </a:p>
          <a:p>
            <a:pPr marL="0" indent="0">
              <a:buNone/>
            </a:pPr>
            <a:r>
              <a:rPr lang="fr-CA" sz="2400" dirty="0" smtClean="0">
                <a:cs typeface="Comic Book Commando"/>
              </a:rPr>
              <a:t>Confiance </a:t>
            </a:r>
            <a:r>
              <a:rPr lang="fr-CA" sz="2400" dirty="0">
                <a:cs typeface="Comic Book Commando"/>
              </a:rPr>
              <a:t>en leurs compétences pédagogiques </a:t>
            </a:r>
            <a:r>
              <a:rPr lang="fr-CA" sz="2400" dirty="0" smtClean="0">
                <a:cs typeface="Comic Book Commando"/>
              </a:rPr>
              <a:t>pour enseigner la métacognition </a:t>
            </a:r>
            <a:r>
              <a:rPr lang="fr-CA" sz="2400" dirty="0">
                <a:cs typeface="Comic Book Commando"/>
              </a:rPr>
              <a:t>par le biais de </a:t>
            </a:r>
            <a:r>
              <a:rPr lang="fr-CA" sz="2400" dirty="0" smtClean="0">
                <a:cs typeface="Comic Book Commando"/>
              </a:rPr>
              <a:t>la modélisation</a:t>
            </a:r>
            <a:r>
              <a:rPr lang="fr-CA" sz="2400" dirty="0">
                <a:cs typeface="Comic Book Commando"/>
              </a:rPr>
              <a:t>;</a:t>
            </a:r>
          </a:p>
          <a:p>
            <a:pPr marL="0" indent="0">
              <a:buNone/>
            </a:pPr>
            <a:endParaRPr lang="fr-CA" sz="2400" dirty="0" smtClean="0">
              <a:cs typeface="Comic Book Commando"/>
            </a:endParaRPr>
          </a:p>
          <a:p>
            <a:pPr marL="0" indent="0">
              <a:buNone/>
            </a:pPr>
            <a:r>
              <a:rPr lang="fr-CA" sz="2400" dirty="0" smtClean="0">
                <a:cs typeface="Comic Book Commando"/>
              </a:rPr>
              <a:t>Sentiment </a:t>
            </a:r>
            <a:r>
              <a:rPr lang="fr-CA" sz="2400" dirty="0">
                <a:cs typeface="Comic Book Commando"/>
              </a:rPr>
              <a:t>d’enseigner réellement la lecture et de</a:t>
            </a:r>
          </a:p>
          <a:p>
            <a:pPr marL="0" indent="0">
              <a:buNone/>
            </a:pPr>
            <a:r>
              <a:rPr lang="fr-CA" sz="2400" dirty="0">
                <a:cs typeface="Comic Book Commando"/>
              </a:rPr>
              <a:t>pouvoir motiver les élèves plus faibles.</a:t>
            </a:r>
          </a:p>
        </p:txBody>
      </p:sp>
    </p:spTree>
    <p:extLst>
      <p:ext uri="{BB962C8B-B14F-4D97-AF65-F5344CB8AC3E}">
        <p14:creationId xmlns:p14="http://schemas.microsoft.com/office/powerpoint/2010/main" val="511906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blinds(horizontal)">
                                      <p:cBhvr>
                                        <p:cTn id="43" dur="500"/>
                                        <p:tgtEl>
                                          <p:spTgt spid="4">
                                            <p:txEl>
                                              <p:pRg st="0" end="0"/>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blinds(horizontal)">
                                      <p:cBhvr>
                                        <p:cTn id="46" dur="500"/>
                                        <p:tgtEl>
                                          <p:spTgt spid="4">
                                            <p:txEl>
                                              <p:pRg st="2" end="2"/>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blinds(horizontal)">
                                      <p:cBhvr>
                                        <p:cTn id="49" dur="500"/>
                                        <p:tgtEl>
                                          <p:spTgt spid="4">
                                            <p:txEl>
                                              <p:pRg st="3" end="3"/>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blinds(horizontal)">
                                      <p:cBhvr>
                                        <p:cTn id="52" dur="500"/>
                                        <p:tgtEl>
                                          <p:spTgt spid="4">
                                            <p:txEl>
                                              <p:pRg st="5" end="5"/>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blinds(horizontal)">
                                      <p:cBhvr>
                                        <p:cTn id="55" dur="500"/>
                                        <p:tgtEl>
                                          <p:spTgt spid="4">
                                            <p:txEl>
                                              <p:pRg st="7" end="7"/>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blinds(horizontal)">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xit" presetSubtype="10" fill="hold" nodeType="clickEffect">
                                  <p:stCondLst>
                                    <p:cond delay="0"/>
                                  </p:stCondLst>
                                  <p:childTnLst>
                                    <p:animEffect transition="out" filter="blinds(horizontal)">
                                      <p:cBhvr>
                                        <p:cTn id="62" dur="500"/>
                                        <p:tgtEl>
                                          <p:spTgt spid="4">
                                            <p:txEl>
                                              <p:pRg st="0" end="0"/>
                                            </p:txEl>
                                          </p:spTgt>
                                        </p:tgtEl>
                                      </p:cBhvr>
                                    </p:animEffect>
                                    <p:set>
                                      <p:cBhvr>
                                        <p:cTn id="63" dur="1" fill="hold">
                                          <p:stCondLst>
                                            <p:cond delay="499"/>
                                          </p:stCondLst>
                                        </p:cTn>
                                        <p:tgtEl>
                                          <p:spTgt spid="4">
                                            <p:txEl>
                                              <p:pRg st="0" end="0"/>
                                            </p:txEl>
                                          </p:spTgt>
                                        </p:tgtEl>
                                        <p:attrNameLst>
                                          <p:attrName>style.visibility</p:attrName>
                                        </p:attrNameLst>
                                      </p:cBhvr>
                                      <p:to>
                                        <p:strVal val="hidden"/>
                                      </p:to>
                                    </p:set>
                                  </p:childTnLst>
                                </p:cTn>
                              </p:par>
                              <p:par>
                                <p:cTn id="64" presetID="3" presetClass="exit" presetSubtype="10" fill="hold" nodeType="withEffect">
                                  <p:stCondLst>
                                    <p:cond delay="0"/>
                                  </p:stCondLst>
                                  <p:childTnLst>
                                    <p:animEffect transition="out" filter="blinds(horizontal)">
                                      <p:cBhvr>
                                        <p:cTn id="65" dur="500"/>
                                        <p:tgtEl>
                                          <p:spTgt spid="4">
                                            <p:txEl>
                                              <p:pRg st="2" end="2"/>
                                            </p:txEl>
                                          </p:spTgt>
                                        </p:tgtEl>
                                      </p:cBhvr>
                                    </p:animEffect>
                                    <p:set>
                                      <p:cBhvr>
                                        <p:cTn id="66" dur="1" fill="hold">
                                          <p:stCondLst>
                                            <p:cond delay="499"/>
                                          </p:stCondLst>
                                        </p:cTn>
                                        <p:tgtEl>
                                          <p:spTgt spid="4">
                                            <p:txEl>
                                              <p:pRg st="2" end="2"/>
                                            </p:txEl>
                                          </p:spTgt>
                                        </p:tgtEl>
                                        <p:attrNameLst>
                                          <p:attrName>style.visibility</p:attrName>
                                        </p:attrNameLst>
                                      </p:cBhvr>
                                      <p:to>
                                        <p:strVal val="hidden"/>
                                      </p:to>
                                    </p:set>
                                  </p:childTnLst>
                                </p:cTn>
                              </p:par>
                              <p:par>
                                <p:cTn id="67" presetID="3" presetClass="exit" presetSubtype="10" fill="hold" nodeType="withEffect">
                                  <p:stCondLst>
                                    <p:cond delay="0"/>
                                  </p:stCondLst>
                                  <p:childTnLst>
                                    <p:animEffect transition="out" filter="blinds(horizontal)">
                                      <p:cBhvr>
                                        <p:cTn id="68" dur="500"/>
                                        <p:tgtEl>
                                          <p:spTgt spid="4">
                                            <p:txEl>
                                              <p:pRg st="3" end="3"/>
                                            </p:txEl>
                                          </p:spTgt>
                                        </p:tgtEl>
                                      </p:cBhvr>
                                    </p:animEffect>
                                    <p:set>
                                      <p:cBhvr>
                                        <p:cTn id="69" dur="1" fill="hold">
                                          <p:stCondLst>
                                            <p:cond delay="499"/>
                                          </p:stCondLst>
                                        </p:cTn>
                                        <p:tgtEl>
                                          <p:spTgt spid="4">
                                            <p:txEl>
                                              <p:pRg st="3" end="3"/>
                                            </p:txEl>
                                          </p:spTgt>
                                        </p:tgtEl>
                                        <p:attrNameLst>
                                          <p:attrName>style.visibility</p:attrName>
                                        </p:attrNameLst>
                                      </p:cBhvr>
                                      <p:to>
                                        <p:strVal val="hidden"/>
                                      </p:to>
                                    </p:set>
                                  </p:childTnLst>
                                </p:cTn>
                              </p:par>
                              <p:par>
                                <p:cTn id="70" presetID="3" presetClass="exit" presetSubtype="10" fill="hold" nodeType="withEffect">
                                  <p:stCondLst>
                                    <p:cond delay="0"/>
                                  </p:stCondLst>
                                  <p:childTnLst>
                                    <p:animEffect transition="out" filter="blinds(horizontal)">
                                      <p:cBhvr>
                                        <p:cTn id="71" dur="500"/>
                                        <p:tgtEl>
                                          <p:spTgt spid="4">
                                            <p:txEl>
                                              <p:pRg st="5" end="5"/>
                                            </p:txEl>
                                          </p:spTgt>
                                        </p:tgtEl>
                                      </p:cBhvr>
                                    </p:animEffect>
                                    <p:set>
                                      <p:cBhvr>
                                        <p:cTn id="72" dur="1" fill="hold">
                                          <p:stCondLst>
                                            <p:cond delay="499"/>
                                          </p:stCondLst>
                                        </p:cTn>
                                        <p:tgtEl>
                                          <p:spTgt spid="4">
                                            <p:txEl>
                                              <p:pRg st="5" end="5"/>
                                            </p:txEl>
                                          </p:spTgt>
                                        </p:tgtEl>
                                        <p:attrNameLst>
                                          <p:attrName>style.visibility</p:attrName>
                                        </p:attrNameLst>
                                      </p:cBhvr>
                                      <p:to>
                                        <p:strVal val="hidden"/>
                                      </p:to>
                                    </p:set>
                                  </p:childTnLst>
                                </p:cTn>
                              </p:par>
                              <p:par>
                                <p:cTn id="73" presetID="3" presetClass="exit" presetSubtype="10" fill="hold" nodeType="withEffect">
                                  <p:stCondLst>
                                    <p:cond delay="0"/>
                                  </p:stCondLst>
                                  <p:childTnLst>
                                    <p:animEffect transition="out" filter="blinds(horizontal)">
                                      <p:cBhvr>
                                        <p:cTn id="74" dur="500"/>
                                        <p:tgtEl>
                                          <p:spTgt spid="4">
                                            <p:txEl>
                                              <p:pRg st="7" end="7"/>
                                            </p:txEl>
                                          </p:spTgt>
                                        </p:tgtEl>
                                      </p:cBhvr>
                                    </p:animEffect>
                                    <p:set>
                                      <p:cBhvr>
                                        <p:cTn id="75" dur="1" fill="hold">
                                          <p:stCondLst>
                                            <p:cond delay="499"/>
                                          </p:stCondLst>
                                        </p:cTn>
                                        <p:tgtEl>
                                          <p:spTgt spid="4">
                                            <p:txEl>
                                              <p:pRg st="7" end="7"/>
                                            </p:txEl>
                                          </p:spTgt>
                                        </p:tgtEl>
                                        <p:attrNameLst>
                                          <p:attrName>style.visibility</p:attrName>
                                        </p:attrNameLst>
                                      </p:cBhvr>
                                      <p:to>
                                        <p:strVal val="hidden"/>
                                      </p:to>
                                    </p:set>
                                  </p:childTnLst>
                                </p:cTn>
                              </p:par>
                              <p:par>
                                <p:cTn id="76" presetID="3" presetClass="exit" presetSubtype="10" fill="hold" nodeType="withEffect">
                                  <p:stCondLst>
                                    <p:cond delay="0"/>
                                  </p:stCondLst>
                                  <p:childTnLst>
                                    <p:animEffect transition="out" filter="blinds(horizontal)">
                                      <p:cBhvr>
                                        <p:cTn id="77" dur="500"/>
                                        <p:tgtEl>
                                          <p:spTgt spid="4">
                                            <p:txEl>
                                              <p:pRg st="8" end="8"/>
                                            </p:txEl>
                                          </p:spTgt>
                                        </p:tgtEl>
                                      </p:cBhvr>
                                    </p:animEffect>
                                    <p:set>
                                      <p:cBhvr>
                                        <p:cTn id="78" dur="1" fill="hold">
                                          <p:stCondLst>
                                            <p:cond delay="499"/>
                                          </p:stCondLst>
                                        </p:cTn>
                                        <p:tgtEl>
                                          <p:spTgt spid="4">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2">
                    <a:lumMod val="50000"/>
                  </a:schemeClr>
                </a:solidFill>
                <a:latin typeface="Comic Strip"/>
                <a:cs typeface="Comic Strip"/>
              </a:rPr>
              <a:t>« R.A. » ce n’est pas</a:t>
            </a:r>
            <a:endParaRPr lang="fr-FR" dirty="0">
              <a:solidFill>
                <a:schemeClr val="bg2">
                  <a:lumMod val="50000"/>
                </a:schemeClr>
              </a:solidFill>
              <a:latin typeface="Comic Strip"/>
              <a:cs typeface="Comic Strip"/>
            </a:endParaRPr>
          </a:p>
        </p:txBody>
      </p:sp>
      <p:sp>
        <p:nvSpPr>
          <p:cNvPr id="3" name="Espace réservé du contenu 2"/>
          <p:cNvSpPr>
            <a:spLocks noGrp="1"/>
          </p:cNvSpPr>
          <p:nvPr>
            <p:ph idx="1"/>
          </p:nvPr>
        </p:nvSpPr>
        <p:spPr/>
        <p:txBody>
          <a:bodyPr>
            <a:normAutofit/>
          </a:bodyPr>
          <a:lstStyle/>
          <a:p>
            <a:r>
              <a:rPr lang="fr-FR" sz="2400" dirty="0" smtClean="0"/>
              <a:t>Une technique de lecture</a:t>
            </a:r>
          </a:p>
          <a:p>
            <a:r>
              <a:rPr lang="fr-FR" sz="2400" dirty="0" smtClean="0"/>
              <a:t>Une liste de stratégies de lecture à utiliser</a:t>
            </a:r>
          </a:p>
          <a:p>
            <a:r>
              <a:rPr lang="fr-FR" sz="2400" dirty="0" smtClean="0"/>
              <a:t>Lire pour apprendre (les stratégies d’apprentissage par la lecture sont complémentaire à l’approche RA)</a:t>
            </a:r>
          </a:p>
          <a:p>
            <a:r>
              <a:rPr lang="fr-FR" sz="2400" dirty="0" smtClean="0"/>
              <a:t>Un enseignement frontal avec des élèves passifs</a:t>
            </a:r>
          </a:p>
          <a:p>
            <a:r>
              <a:rPr lang="fr-FR" sz="2400" dirty="0" smtClean="0"/>
              <a:t>Des trucs magiques</a:t>
            </a:r>
          </a:p>
          <a:p>
            <a:endParaRPr lang="fr-FR" dirty="0"/>
          </a:p>
        </p:txBody>
      </p:sp>
    </p:spTree>
    <p:extLst>
      <p:ext uri="{BB962C8B-B14F-4D97-AF65-F5344CB8AC3E}">
        <p14:creationId xmlns:p14="http://schemas.microsoft.com/office/powerpoint/2010/main" val="11970728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2718"/>
            <a:ext cx="8229600" cy="1371600"/>
          </a:xfrm>
        </p:spPr>
        <p:txBody>
          <a:bodyPr>
            <a:noAutofit/>
          </a:bodyPr>
          <a:lstStyle/>
          <a:p>
            <a:r>
              <a:rPr lang="fr-FR" sz="3200" dirty="0" smtClean="0">
                <a:solidFill>
                  <a:srgbClr val="146891"/>
                </a:solidFill>
                <a:latin typeface="Comic Strip"/>
                <a:cs typeface="Comic Strip"/>
              </a:rPr>
              <a:t>L’approche «Reading </a:t>
            </a:r>
            <a:r>
              <a:rPr lang="fr-FR" sz="3200" dirty="0" err="1" smtClean="0">
                <a:solidFill>
                  <a:srgbClr val="146891"/>
                </a:solidFill>
                <a:latin typeface="Comic Strip"/>
                <a:cs typeface="Comic Strip"/>
              </a:rPr>
              <a:t>Apprenticeship</a:t>
            </a:r>
            <a:r>
              <a:rPr lang="fr-FR" sz="3200" dirty="0" smtClean="0">
                <a:solidFill>
                  <a:srgbClr val="146891"/>
                </a:solidFill>
                <a:latin typeface="Comic Strip"/>
                <a:cs typeface="Comic Strip"/>
              </a:rPr>
              <a:t>» </a:t>
            </a:r>
            <a:r>
              <a:rPr lang="fr-FR" sz="3200" baseline="30000" dirty="0" smtClean="0">
                <a:solidFill>
                  <a:srgbClr val="146891"/>
                </a:solidFill>
                <a:latin typeface="Comic Strip"/>
                <a:cs typeface="Comic Strip"/>
              </a:rPr>
              <a:t/>
            </a:r>
            <a:br>
              <a:rPr lang="fr-FR" sz="3200" baseline="30000" dirty="0" smtClean="0">
                <a:solidFill>
                  <a:srgbClr val="146891"/>
                </a:solidFill>
                <a:latin typeface="Comic Strip"/>
                <a:cs typeface="Comic Strip"/>
              </a:rPr>
            </a:br>
            <a:endParaRPr lang="fr-FR" sz="3200" dirty="0">
              <a:solidFill>
                <a:srgbClr val="146891"/>
              </a:solidFill>
              <a:latin typeface="Comic Strip"/>
              <a:cs typeface="Comic Strip"/>
            </a:endParaRPr>
          </a:p>
        </p:txBody>
      </p:sp>
      <p:sp>
        <p:nvSpPr>
          <p:cNvPr id="3" name="Espace réservé du contenu 2"/>
          <p:cNvSpPr>
            <a:spLocks noGrp="1"/>
          </p:cNvSpPr>
          <p:nvPr>
            <p:ph idx="1"/>
          </p:nvPr>
        </p:nvSpPr>
        <p:spPr>
          <a:xfrm>
            <a:off x="457200" y="2006600"/>
            <a:ext cx="8229600" cy="3822696"/>
          </a:xfrm>
        </p:spPr>
        <p:txBody>
          <a:bodyPr>
            <a:noAutofit/>
          </a:bodyPr>
          <a:lstStyle/>
          <a:p>
            <a:r>
              <a:rPr lang="fr-FR" sz="2400" dirty="0" smtClean="0"/>
              <a:t>Intègre l’enseignement explicite, réciproque et stratégique reconnus efficaces en lecture.</a:t>
            </a:r>
          </a:p>
          <a:p>
            <a:endParaRPr lang="fr-FR" sz="2400" dirty="0" smtClean="0"/>
          </a:p>
          <a:p>
            <a:r>
              <a:rPr lang="fr-FR" sz="2400" dirty="0" smtClean="0"/>
              <a:t>Exploite les dimensions cognitive, métacognitive, personnelle et sociale.</a:t>
            </a:r>
            <a:endParaRPr lang="fr-FR" sz="2400" dirty="0"/>
          </a:p>
          <a:p>
            <a:endParaRPr lang="fr-FR" sz="2400" dirty="0" smtClean="0"/>
          </a:p>
          <a:p>
            <a:endParaRPr lang="fr-FR" sz="2400" dirty="0"/>
          </a:p>
          <a:p>
            <a:endParaRPr lang="fr-FR" sz="1600" dirty="0">
              <a:solidFill>
                <a:srgbClr val="FFC000"/>
              </a:solidFill>
            </a:endParaRPr>
          </a:p>
        </p:txBody>
      </p:sp>
      <p:graphicFrame>
        <p:nvGraphicFramePr>
          <p:cNvPr id="4" name="Espace réservé du contenu 3"/>
          <p:cNvGraphicFramePr>
            <a:graphicFrameLocks/>
          </p:cNvGraphicFramePr>
          <p:nvPr>
            <p:extLst>
              <p:ext uri="{D42A27DB-BD31-4B8C-83A1-F6EECF244321}">
                <p14:modId xmlns:p14="http://schemas.microsoft.com/office/powerpoint/2010/main" val="163168019"/>
              </p:ext>
            </p:extLst>
          </p:nvPr>
        </p:nvGraphicFramePr>
        <p:xfrm>
          <a:off x="457200" y="1227132"/>
          <a:ext cx="8229600" cy="4839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133022" y="2967335"/>
            <a:ext cx="4877958" cy="923330"/>
          </a:xfrm>
          <a:prstGeom prst="rect">
            <a:avLst/>
          </a:prstGeom>
          <a:noFill/>
        </p:spPr>
        <p:txBody>
          <a:bodyPr wrap="none" lIns="91440" tIns="45720" rIns="91440" bIns="45720">
            <a:spAutoFit/>
          </a:bodyPr>
          <a:lstStyle/>
          <a:p>
            <a:pPr algn="ctr"/>
            <a:r>
              <a:rPr lang="fr-CA"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Métacognition</a:t>
            </a:r>
            <a:endParaRPr lang="fr-CA"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55883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5" presetClass="exit" presetSubtype="10" fill="hold" nodeType="withEffect">
                                  <p:stCondLst>
                                    <p:cond delay="0"/>
                                  </p:stCondLst>
                                  <p:childTnLst>
                                    <p:animEffect transition="out" filter="checkerboard(across)">
                                      <p:cBhvr>
                                        <p:cTn id="17" dur="500"/>
                                        <p:tgtEl>
                                          <p:spTgt spid="3">
                                            <p:txEl>
                                              <p:pRg st="2" end="2"/>
                                            </p:txEl>
                                          </p:spTgt>
                                        </p:tgtEl>
                                      </p:cBhvr>
                                    </p:animEffect>
                                    <p:set>
                                      <p:cBhvr>
                                        <p:cTn id="1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1)">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4"/>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1" presetClass="emph" presetSubtype="2" fill="hold" grpId="0" nodeType="clickEffect">
                                  <p:stCondLst>
                                    <p:cond delay="0"/>
                                  </p:stCondLst>
                                  <p:childTnLst>
                                    <p:animClr clrSpc="rgb" dir="cw">
                                      <p:cBhvr>
                                        <p:cTn id="35" dur="2000" fill="hold"/>
                                        <p:tgtEl>
                                          <p:spTgt spid="5"/>
                                        </p:tgtEl>
                                        <p:attrNameLst>
                                          <p:attrName>fillcolor</p:attrName>
                                        </p:attrNameLst>
                                      </p:cBhvr>
                                      <p:to>
                                        <a:schemeClr val="accent2"/>
                                      </p:to>
                                    </p:animClr>
                                    <p:set>
                                      <p:cBhvr>
                                        <p:cTn id="36" dur="2000" fill="hold"/>
                                        <p:tgtEl>
                                          <p:spTgt spid="5"/>
                                        </p:tgtEl>
                                        <p:attrNameLst>
                                          <p:attrName>fill.type</p:attrName>
                                        </p:attrNameLst>
                                      </p:cBhvr>
                                      <p:to>
                                        <p:strVal val="solid"/>
                                      </p:to>
                                    </p:set>
                                    <p:set>
                                      <p:cBhvr>
                                        <p:cTn id="37"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46138"/>
            <a:ext cx="8229600" cy="1143000"/>
          </a:xfrm>
        </p:spPr>
        <p:txBody>
          <a:bodyPr>
            <a:normAutofit fontScale="90000"/>
          </a:bodyPr>
          <a:lstStyle/>
          <a:p>
            <a:r>
              <a:rPr lang="fr-FR" dirty="0" smtClean="0">
                <a:latin typeface="Comic Strip"/>
                <a:cs typeface="Comic Strip"/>
              </a:rPr>
              <a:t>Dans votre discipline, quels sont les dimensions mobilisées par les élèves?</a:t>
            </a:r>
            <a:endParaRPr lang="fr-FR" dirty="0">
              <a:latin typeface="Comic Strip"/>
              <a:cs typeface="Comic Strip"/>
            </a:endParaRPr>
          </a:p>
        </p:txBody>
      </p:sp>
      <p:sp>
        <p:nvSpPr>
          <p:cNvPr id="4" name="ZoneTexte 3"/>
          <p:cNvSpPr txBox="1"/>
          <p:nvPr/>
        </p:nvSpPr>
        <p:spPr>
          <a:xfrm rot="20676860">
            <a:off x="2021507" y="2940065"/>
            <a:ext cx="5364156" cy="2308324"/>
          </a:xfrm>
          <a:prstGeom prst="rect">
            <a:avLst/>
          </a:prstGeom>
          <a:solidFill>
            <a:schemeClr val="accent1">
              <a:lumMod val="75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400" dirty="0" smtClean="0">
                <a:solidFill>
                  <a:schemeClr val="bg1"/>
                </a:solidFill>
              </a:rPr>
              <a:t>Dimension personnelle</a:t>
            </a:r>
          </a:p>
          <a:p>
            <a:r>
              <a:rPr lang="fr-FR" sz="2400" dirty="0" smtClean="0">
                <a:solidFill>
                  <a:schemeClr val="bg1"/>
                </a:solidFill>
              </a:rPr>
              <a:t>Dimension sociale</a:t>
            </a:r>
          </a:p>
          <a:p>
            <a:r>
              <a:rPr lang="fr-FR" sz="2400" dirty="0" smtClean="0">
                <a:solidFill>
                  <a:schemeClr val="bg1"/>
                </a:solidFill>
              </a:rPr>
              <a:t>Dimension cognitive</a:t>
            </a:r>
          </a:p>
          <a:p>
            <a:r>
              <a:rPr lang="fr-FR" sz="2400" dirty="0" smtClean="0">
                <a:solidFill>
                  <a:schemeClr val="bg1"/>
                </a:solidFill>
              </a:rPr>
              <a:t>Dimension constructive</a:t>
            </a:r>
          </a:p>
          <a:p>
            <a:r>
              <a:rPr lang="fr-FR" sz="2400" dirty="0" smtClean="0">
                <a:solidFill>
                  <a:schemeClr val="bg1"/>
                </a:solidFill>
              </a:rPr>
              <a:t>Dimension métacognitive ou réflexive</a:t>
            </a:r>
          </a:p>
          <a:p>
            <a:endParaRPr lang="fr-FR" sz="2400" dirty="0">
              <a:solidFill>
                <a:schemeClr val="bg1"/>
              </a:solidFill>
            </a:endParaRPr>
          </a:p>
        </p:txBody>
      </p:sp>
      <p:pic>
        <p:nvPicPr>
          <p:cNvPr id="6" name="Image 5" descr="BU00536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12474"/>
            <a:ext cx="1862667" cy="1945526"/>
          </a:xfrm>
          <a:prstGeom prst="rect">
            <a:avLst/>
          </a:prstGeom>
        </p:spPr>
      </p:pic>
    </p:spTree>
    <p:extLst>
      <p:ext uri="{BB962C8B-B14F-4D97-AF65-F5344CB8AC3E}">
        <p14:creationId xmlns:p14="http://schemas.microsoft.com/office/powerpoint/2010/main" val="21745198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152718"/>
            <a:ext cx="8314267" cy="1371600"/>
          </a:xfrm>
        </p:spPr>
        <p:txBody>
          <a:bodyPr/>
          <a:lstStyle/>
          <a:p>
            <a:r>
              <a:rPr lang="fr-FR" dirty="0" smtClean="0">
                <a:solidFill>
                  <a:schemeClr val="accent1"/>
                </a:solidFill>
                <a:latin typeface="Comic Strip"/>
                <a:cs typeface="Comic Strip"/>
              </a:rPr>
              <a:t>Métacognition</a:t>
            </a:r>
            <a:endParaRPr lang="fr-FR" dirty="0">
              <a:solidFill>
                <a:schemeClr val="accent1"/>
              </a:solidFill>
              <a:latin typeface="Comic Strip"/>
              <a:cs typeface="Comic Strip"/>
            </a:endParaRPr>
          </a:p>
        </p:txBody>
      </p:sp>
      <p:sp>
        <p:nvSpPr>
          <p:cNvPr id="3" name="Espace réservé du contenu 2"/>
          <p:cNvSpPr>
            <a:spLocks noGrp="1"/>
          </p:cNvSpPr>
          <p:nvPr>
            <p:ph idx="1"/>
          </p:nvPr>
        </p:nvSpPr>
        <p:spPr/>
        <p:txBody>
          <a:bodyPr/>
          <a:lstStyle/>
          <a:p>
            <a:pPr algn="ctr"/>
            <a:r>
              <a:rPr lang="fr-FR" sz="3600" dirty="0" smtClean="0">
                <a:solidFill>
                  <a:schemeClr val="bg2">
                    <a:lumMod val="75000"/>
                  </a:schemeClr>
                </a:solidFill>
                <a:latin typeface="Comic Strip"/>
                <a:cs typeface="Comic Strip"/>
              </a:rPr>
              <a:t>Et si vous aviez à créer un organisateur graphique pour conceptualiser </a:t>
            </a:r>
          </a:p>
          <a:p>
            <a:pPr algn="ctr"/>
            <a:endParaRPr lang="fr-FR" sz="3600" dirty="0" smtClean="0">
              <a:solidFill>
                <a:schemeClr val="bg2">
                  <a:lumMod val="75000"/>
                </a:schemeClr>
              </a:solidFill>
              <a:latin typeface="Comic Strip"/>
              <a:cs typeface="Comic Strip"/>
            </a:endParaRPr>
          </a:p>
          <a:p>
            <a:pPr algn="ctr"/>
            <a:r>
              <a:rPr lang="fr-FR" sz="3600" dirty="0" smtClean="0">
                <a:solidFill>
                  <a:schemeClr val="bg2">
                    <a:lumMod val="75000"/>
                  </a:schemeClr>
                </a:solidFill>
                <a:latin typeface="Comic Strip"/>
                <a:cs typeface="Comic Strip"/>
              </a:rPr>
              <a:t>La métacognition...</a:t>
            </a:r>
          </a:p>
          <a:p>
            <a:endParaRPr lang="fr-FR" dirty="0"/>
          </a:p>
          <a:p>
            <a:endParaRPr lang="fr-FR" dirty="0"/>
          </a:p>
        </p:txBody>
      </p:sp>
    </p:spTree>
    <p:extLst>
      <p:ext uri="{BB962C8B-B14F-4D97-AF65-F5344CB8AC3E}">
        <p14:creationId xmlns:p14="http://schemas.microsoft.com/office/powerpoint/2010/main" val="390907986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l">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Essentiel.thmx</Template>
  <TotalTime>1477</TotalTime>
  <Words>1344</Words>
  <Application>Microsoft Macintosh PowerPoint</Application>
  <PresentationFormat>Présentation à l'écran (4:3)</PresentationFormat>
  <Paragraphs>196</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Essentiel</vt:lpstr>
      <vt:lpstr>reading apprenticeship</vt:lpstr>
      <vt:lpstr>Formation-accompagnement</vt:lpstr>
      <vt:lpstr>Plan de la rencontre</vt:lpstr>
      <vt:lpstr>Témoignages</vt:lpstr>
      <vt:lpstr>RA</vt:lpstr>
      <vt:lpstr>« R.A. » ce n’est pas</vt:lpstr>
      <vt:lpstr>L’approche «Reading Apprenticeship»  </vt:lpstr>
      <vt:lpstr>Dans votre discipline, quels sont les dimensions mobilisées par les élèves?</vt:lpstr>
      <vt:lpstr>Métacognition</vt:lpstr>
      <vt:lpstr>RA c’est…</vt:lpstr>
      <vt:lpstr>Des enseignants RA experts</vt:lpstr>
      <vt:lpstr>Réflexion professionnelle</vt:lpstr>
      <vt:lpstr>Étapes typiques d’un atelier dans une classe RA</vt:lpstr>
      <vt:lpstr>Qu’est-ce que le modelage? </vt:lpstr>
      <vt:lpstr>Parler au texte c’est modeler!</vt:lpstr>
      <vt:lpstr>Annoter c’est aussi parler au texte!</vt:lpstr>
      <vt:lpstr>À vous d’expérimenter le modelage! …</vt:lpstr>
      <vt:lpstr>Présentation PowerPoint</vt:lpstr>
      <vt:lpstr>Présentation PowerPoint</vt:lpstr>
      <vt:lpstr>Qu’est-ce que la pratique guidée? </vt:lpstr>
      <vt:lpstr>Pratique coopérative</vt:lpstr>
      <vt:lpstr>Stratégies vedettes de l’approche R.A.</vt:lpstr>
      <vt:lpstr>Expérimentation Dyade coopérative HYMNE À QUÉBEC</vt:lpstr>
      <vt:lpstr>Un petit coup d’oeil</vt:lpstr>
      <vt:lpstr>Les stratégies de lecture spécifiques aux disciplines</vt:lpstr>
      <vt:lpstr>Avant de se lancer dans l’aventure d’une classe RA</vt:lpstr>
      <vt:lpstr>Enseignement explicite</vt:lpstr>
      <vt:lpstr>Avant de choisir les textes…</vt:lpstr>
      <vt:lpstr>Prochaine rencontre</vt:lpstr>
    </vt:vector>
  </TitlesOfParts>
  <Company>CSMV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apprenticeship</dc:title>
  <dc:creator>Mariève Gagné</dc:creator>
  <cp:lastModifiedBy>Catie </cp:lastModifiedBy>
  <cp:revision>123</cp:revision>
  <dcterms:created xsi:type="dcterms:W3CDTF">2013-07-08T18:27:18Z</dcterms:created>
  <dcterms:modified xsi:type="dcterms:W3CDTF">2013-10-09T16:51:26Z</dcterms:modified>
</cp:coreProperties>
</file>