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4"/>
  </p:handoutMasterIdLst>
  <p:sldIdLst>
    <p:sldId id="256" r:id="rId2"/>
    <p:sldId id="279" r:id="rId3"/>
    <p:sldId id="267" r:id="rId4"/>
    <p:sldId id="278" r:id="rId5"/>
    <p:sldId id="270" r:id="rId6"/>
    <p:sldId id="268" r:id="rId7"/>
    <p:sldId id="284" r:id="rId8"/>
    <p:sldId id="277" r:id="rId9"/>
    <p:sldId id="269" r:id="rId10"/>
    <p:sldId id="275" r:id="rId11"/>
    <p:sldId id="28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6A3DC-E34F-0C48-962B-9AC1DB8049BD}" type="doc">
      <dgm:prSet loTypeId="urn:microsoft.com/office/officeart/2005/8/layout/cycle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9959830-55AE-E34D-88AC-1FFF32D551C5}">
      <dgm:prSet phldrT="[Texte]" custT="1"/>
      <dgm:spPr/>
      <dgm:t>
        <a:bodyPr/>
        <a:lstStyle/>
        <a:p>
          <a:r>
            <a:rPr lang="fr-FR" sz="1600" b="1" dirty="0" smtClean="0">
              <a:latin typeface="Arial"/>
              <a:cs typeface="Arial"/>
            </a:rPr>
            <a:t>Personnelle</a:t>
          </a:r>
          <a:endParaRPr lang="fr-FR" sz="1600" b="1" dirty="0">
            <a:latin typeface="Arial"/>
            <a:cs typeface="Arial"/>
          </a:endParaRPr>
        </a:p>
      </dgm:t>
    </dgm:pt>
    <dgm:pt modelId="{DD294D23-9192-2D48-B4E8-F8927F960008}" type="parTrans" cxnId="{CD68B57F-50EE-4446-9A54-5C45154D04C6}">
      <dgm:prSet/>
      <dgm:spPr/>
      <dgm:t>
        <a:bodyPr/>
        <a:lstStyle/>
        <a:p>
          <a:endParaRPr lang="fr-FR"/>
        </a:p>
      </dgm:t>
    </dgm:pt>
    <dgm:pt modelId="{814B326F-6D4C-B14A-A21D-B5E69D0CE0AE}" type="sibTrans" cxnId="{CD68B57F-50EE-4446-9A54-5C45154D04C6}">
      <dgm:prSet/>
      <dgm:spPr/>
      <dgm:t>
        <a:bodyPr/>
        <a:lstStyle/>
        <a:p>
          <a:endParaRPr lang="fr-FR"/>
        </a:p>
      </dgm:t>
    </dgm:pt>
    <dgm:pt modelId="{99A67BBD-D8D2-8741-AE6F-7964F3D80612}">
      <dgm:prSet phldrT="[Texte]" custT="1"/>
      <dgm:spPr/>
      <dgm:t>
        <a:bodyPr/>
        <a:lstStyle/>
        <a:p>
          <a:r>
            <a:rPr lang="fr-FR" sz="1100" dirty="0" smtClean="0">
              <a:latin typeface="Arial"/>
              <a:cs typeface="Arial"/>
            </a:rPr>
            <a:t>Identité de lecteur</a:t>
          </a:r>
          <a:endParaRPr lang="fr-FR" sz="1100" dirty="0">
            <a:latin typeface="Arial"/>
            <a:cs typeface="Arial"/>
          </a:endParaRPr>
        </a:p>
      </dgm:t>
    </dgm:pt>
    <dgm:pt modelId="{5FE9AC0E-8F7D-FB40-955F-1123187E7BF9}" type="parTrans" cxnId="{60FAE1B4-5D30-3A47-AC59-7042F47FA781}">
      <dgm:prSet/>
      <dgm:spPr/>
      <dgm:t>
        <a:bodyPr/>
        <a:lstStyle/>
        <a:p>
          <a:endParaRPr lang="fr-FR"/>
        </a:p>
      </dgm:t>
    </dgm:pt>
    <dgm:pt modelId="{23D24D92-9F0E-3347-9457-67B35E58B9D2}" type="sibTrans" cxnId="{60FAE1B4-5D30-3A47-AC59-7042F47FA781}">
      <dgm:prSet/>
      <dgm:spPr/>
      <dgm:t>
        <a:bodyPr/>
        <a:lstStyle/>
        <a:p>
          <a:endParaRPr lang="fr-FR"/>
        </a:p>
      </dgm:t>
    </dgm:pt>
    <dgm:pt modelId="{8FAC8ADD-5C62-FE43-9FBB-313A719AD15D}">
      <dgm:prSet phldrT="[Texte]" custT="1"/>
      <dgm:spPr/>
      <dgm:t>
        <a:bodyPr/>
        <a:lstStyle/>
        <a:p>
          <a:r>
            <a:rPr lang="fr-FR" sz="2000" b="1" dirty="0" smtClean="0">
              <a:latin typeface="Arial"/>
              <a:cs typeface="Arial"/>
            </a:rPr>
            <a:t>Cognitive</a:t>
          </a:r>
          <a:endParaRPr lang="fr-FR" sz="2000" b="1" dirty="0">
            <a:latin typeface="Arial"/>
            <a:cs typeface="Arial"/>
          </a:endParaRPr>
        </a:p>
      </dgm:t>
    </dgm:pt>
    <dgm:pt modelId="{5DD9E5D9-4697-1841-B24D-84AA6D942A0E}" type="parTrans" cxnId="{770F08AD-961C-AD40-B12D-72560604979F}">
      <dgm:prSet/>
      <dgm:spPr/>
      <dgm:t>
        <a:bodyPr/>
        <a:lstStyle/>
        <a:p>
          <a:endParaRPr lang="fr-FR"/>
        </a:p>
      </dgm:t>
    </dgm:pt>
    <dgm:pt modelId="{D874A000-494E-5D46-A1F5-8D007364A304}" type="sibTrans" cxnId="{770F08AD-961C-AD40-B12D-72560604979F}">
      <dgm:prSet/>
      <dgm:spPr/>
      <dgm:t>
        <a:bodyPr/>
        <a:lstStyle/>
        <a:p>
          <a:endParaRPr lang="fr-FR"/>
        </a:p>
      </dgm:t>
    </dgm:pt>
    <dgm:pt modelId="{722878F3-EE3C-DB40-9402-5FA6A859B4E0}">
      <dgm:prSet phldrT="[Texte]" custT="1"/>
      <dgm:spPr/>
      <dgm:t>
        <a:bodyPr/>
        <a:lstStyle/>
        <a:p>
          <a:pPr algn="r"/>
          <a:r>
            <a:rPr lang="fr-FR" sz="1100" dirty="0" smtClean="0">
              <a:latin typeface="Arial"/>
              <a:cs typeface="Arial"/>
            </a:rPr>
            <a:t>Comprendre les textes en utilisant une démarche de résolution de problèmes</a:t>
          </a:r>
          <a:endParaRPr lang="fr-FR" sz="1100" dirty="0">
            <a:latin typeface="Arial"/>
            <a:cs typeface="Arial"/>
          </a:endParaRPr>
        </a:p>
      </dgm:t>
    </dgm:pt>
    <dgm:pt modelId="{CA90A680-0FE4-E247-831A-B18E931F5855}" type="parTrans" cxnId="{894273BF-1DD9-D243-9A5F-BEEF2EB2A8EA}">
      <dgm:prSet/>
      <dgm:spPr/>
      <dgm:t>
        <a:bodyPr/>
        <a:lstStyle/>
        <a:p>
          <a:endParaRPr lang="fr-FR"/>
        </a:p>
      </dgm:t>
    </dgm:pt>
    <dgm:pt modelId="{397CBEAE-606C-ED49-A83D-ACB7D717D9B1}" type="sibTrans" cxnId="{894273BF-1DD9-D243-9A5F-BEEF2EB2A8EA}">
      <dgm:prSet/>
      <dgm:spPr/>
      <dgm:t>
        <a:bodyPr/>
        <a:lstStyle/>
        <a:p>
          <a:endParaRPr lang="fr-FR"/>
        </a:p>
      </dgm:t>
    </dgm:pt>
    <dgm:pt modelId="{40D7B7BD-FC93-164E-80AD-045562D46D0F}">
      <dgm:prSet phldrT="[Texte]" custT="1"/>
      <dgm:spPr/>
      <dgm:t>
        <a:bodyPr/>
        <a:lstStyle/>
        <a:p>
          <a:r>
            <a:rPr lang="fr-FR" sz="2000" b="1" dirty="0" smtClean="0">
              <a:latin typeface="Arial"/>
              <a:cs typeface="Arial"/>
            </a:rPr>
            <a:t>Sociale</a:t>
          </a:r>
          <a:endParaRPr lang="fr-FR" sz="2000" b="1" dirty="0">
            <a:latin typeface="Arial"/>
            <a:cs typeface="Arial"/>
          </a:endParaRPr>
        </a:p>
      </dgm:t>
    </dgm:pt>
    <dgm:pt modelId="{4934D579-BB01-3D48-9A0D-E78E62860B68}" type="parTrans" cxnId="{468FA960-D6BD-7745-9C81-D109D5B1EB3A}">
      <dgm:prSet/>
      <dgm:spPr/>
      <dgm:t>
        <a:bodyPr/>
        <a:lstStyle/>
        <a:p>
          <a:endParaRPr lang="fr-FR"/>
        </a:p>
      </dgm:t>
    </dgm:pt>
    <dgm:pt modelId="{14C961C1-C3E1-5442-865C-54983F078E6B}" type="sibTrans" cxnId="{468FA960-D6BD-7745-9C81-D109D5B1EB3A}">
      <dgm:prSet/>
      <dgm:spPr/>
      <dgm:t>
        <a:bodyPr/>
        <a:lstStyle/>
        <a:p>
          <a:endParaRPr lang="fr-FR"/>
        </a:p>
      </dgm:t>
    </dgm:pt>
    <dgm:pt modelId="{29EA26B5-DFB6-F64F-811A-48CF8D51486A}">
      <dgm:prSet phldrT="[Texte]" custT="1"/>
      <dgm:spPr/>
      <dgm:t>
        <a:bodyPr/>
        <a:lstStyle/>
        <a:p>
          <a:pPr algn="r"/>
          <a:r>
            <a:rPr lang="fr-FR" sz="1100" dirty="0" smtClean="0">
              <a:latin typeface="Arial"/>
              <a:cs typeface="Arial"/>
            </a:rPr>
            <a:t>Échanges dans    un climat de confiance</a:t>
          </a:r>
          <a:endParaRPr lang="fr-FR" sz="1100" dirty="0">
            <a:latin typeface="Arial"/>
            <a:cs typeface="Arial"/>
          </a:endParaRPr>
        </a:p>
      </dgm:t>
    </dgm:pt>
    <dgm:pt modelId="{55A15AA8-9BC6-E04C-8A90-F1F0B29093C8}" type="parTrans" cxnId="{3AF4FF11-8CC6-284F-8885-838F92970C2D}">
      <dgm:prSet/>
      <dgm:spPr/>
      <dgm:t>
        <a:bodyPr/>
        <a:lstStyle/>
        <a:p>
          <a:endParaRPr lang="fr-FR"/>
        </a:p>
      </dgm:t>
    </dgm:pt>
    <dgm:pt modelId="{105E5501-3943-844B-8753-A65783842D9B}" type="sibTrans" cxnId="{3AF4FF11-8CC6-284F-8885-838F92970C2D}">
      <dgm:prSet/>
      <dgm:spPr/>
      <dgm:t>
        <a:bodyPr/>
        <a:lstStyle/>
        <a:p>
          <a:endParaRPr lang="fr-FR"/>
        </a:p>
      </dgm:t>
    </dgm:pt>
    <dgm:pt modelId="{CF03BB5E-658F-C44B-82BE-AF868CC7C87E}">
      <dgm:prSet phldrT="[Texte]" custT="1"/>
      <dgm:spPr/>
      <dgm:t>
        <a:bodyPr/>
        <a:lstStyle/>
        <a:p>
          <a:r>
            <a:rPr lang="fr-FR" sz="1600" b="1" dirty="0" smtClean="0">
              <a:latin typeface="Arial"/>
              <a:cs typeface="Arial"/>
            </a:rPr>
            <a:t>Constructive</a:t>
          </a:r>
          <a:endParaRPr lang="fr-FR" sz="1600" b="1" dirty="0">
            <a:latin typeface="Arial"/>
            <a:cs typeface="Arial"/>
          </a:endParaRPr>
        </a:p>
      </dgm:t>
    </dgm:pt>
    <dgm:pt modelId="{62B035E0-2B04-CE46-ABE2-532F18981913}" type="parTrans" cxnId="{853CF108-D7CB-C640-B13D-257D9816F160}">
      <dgm:prSet/>
      <dgm:spPr/>
      <dgm:t>
        <a:bodyPr/>
        <a:lstStyle/>
        <a:p>
          <a:endParaRPr lang="fr-FR"/>
        </a:p>
      </dgm:t>
    </dgm:pt>
    <dgm:pt modelId="{4EB1711E-91C6-AE40-85FB-E748A8AE9347}" type="sibTrans" cxnId="{853CF108-D7CB-C640-B13D-257D9816F160}">
      <dgm:prSet/>
      <dgm:spPr/>
      <dgm:t>
        <a:bodyPr/>
        <a:lstStyle/>
        <a:p>
          <a:endParaRPr lang="fr-FR"/>
        </a:p>
      </dgm:t>
    </dgm:pt>
    <dgm:pt modelId="{547A6AF4-59F1-B747-BA30-B0C1962F599C}">
      <dgm:prSet phldrT="[Texte]" custT="1"/>
      <dgm:spPr/>
      <dgm:t>
        <a:bodyPr/>
        <a:lstStyle/>
        <a:p>
          <a:r>
            <a:rPr lang="fr-FR" sz="1100" dirty="0" smtClean="0">
              <a:latin typeface="Arial"/>
              <a:cs typeface="Arial"/>
            </a:rPr>
            <a:t>Fluidité et persévérance</a:t>
          </a:r>
          <a:endParaRPr lang="fr-FR" sz="1100" dirty="0">
            <a:latin typeface="Arial"/>
            <a:cs typeface="Arial"/>
          </a:endParaRPr>
        </a:p>
      </dgm:t>
    </dgm:pt>
    <dgm:pt modelId="{42BDB1A9-285D-EB4F-8ABA-9671EECE71B8}" type="parTrans" cxnId="{78771918-7B31-EA41-85DC-4609637A642F}">
      <dgm:prSet/>
      <dgm:spPr/>
      <dgm:t>
        <a:bodyPr/>
        <a:lstStyle/>
        <a:p>
          <a:endParaRPr lang="fr-FR"/>
        </a:p>
      </dgm:t>
    </dgm:pt>
    <dgm:pt modelId="{04B017D8-A893-8240-A769-2E79A524A522}" type="sibTrans" cxnId="{78771918-7B31-EA41-85DC-4609637A642F}">
      <dgm:prSet/>
      <dgm:spPr/>
      <dgm:t>
        <a:bodyPr/>
        <a:lstStyle/>
        <a:p>
          <a:endParaRPr lang="fr-FR"/>
        </a:p>
      </dgm:t>
    </dgm:pt>
    <dgm:pt modelId="{7F0C5557-92B5-0D49-9A32-C06D8C5D19CD}">
      <dgm:prSet phldrT="[Texte]" custT="1"/>
      <dgm:spPr/>
      <dgm:t>
        <a:bodyPr/>
        <a:lstStyle/>
        <a:p>
          <a:r>
            <a:rPr lang="fr-FR" sz="1100" dirty="0" smtClean="0">
              <a:latin typeface="Arial"/>
              <a:cs typeface="Arial"/>
            </a:rPr>
            <a:t>Confiance et autonomie</a:t>
          </a:r>
          <a:endParaRPr lang="fr-FR" sz="1100" dirty="0">
            <a:latin typeface="Arial"/>
            <a:cs typeface="Arial"/>
          </a:endParaRPr>
        </a:p>
      </dgm:t>
    </dgm:pt>
    <dgm:pt modelId="{B6415C44-C4D1-A54E-8E32-C8C72FF88896}" type="parTrans" cxnId="{01973EFB-FBC7-944E-B4BF-D194D12A570E}">
      <dgm:prSet/>
      <dgm:spPr/>
      <dgm:t>
        <a:bodyPr/>
        <a:lstStyle/>
        <a:p>
          <a:endParaRPr lang="fr-FR"/>
        </a:p>
      </dgm:t>
    </dgm:pt>
    <dgm:pt modelId="{3A423B25-D8E9-654B-A7E8-B62C95C255E7}" type="sibTrans" cxnId="{01973EFB-FBC7-944E-B4BF-D194D12A570E}">
      <dgm:prSet/>
      <dgm:spPr/>
      <dgm:t>
        <a:bodyPr/>
        <a:lstStyle/>
        <a:p>
          <a:endParaRPr lang="fr-FR"/>
        </a:p>
      </dgm:t>
    </dgm:pt>
    <dgm:pt modelId="{8BA6AE3F-6CE6-7441-A64C-3AEFA17CFE40}">
      <dgm:prSet phldrT="[Texte]" custT="1"/>
      <dgm:spPr/>
      <dgm:t>
        <a:bodyPr/>
        <a:lstStyle/>
        <a:p>
          <a:pPr algn="l"/>
          <a:endParaRPr lang="fr-FR" sz="1100" dirty="0">
            <a:latin typeface="Arial"/>
            <a:cs typeface="Arial"/>
          </a:endParaRPr>
        </a:p>
      </dgm:t>
    </dgm:pt>
    <dgm:pt modelId="{A4CBB08F-811B-8D4B-BF86-DFF85270371F}" type="parTrans" cxnId="{EBD5BC82-D072-3F4C-997D-BC6359BDE26A}">
      <dgm:prSet/>
      <dgm:spPr/>
      <dgm:t>
        <a:bodyPr/>
        <a:lstStyle/>
        <a:p>
          <a:endParaRPr lang="fr-FR"/>
        </a:p>
      </dgm:t>
    </dgm:pt>
    <dgm:pt modelId="{519A4081-96BA-4B4D-BD9C-EB8603D6A4EE}" type="sibTrans" cxnId="{EBD5BC82-D072-3F4C-997D-BC6359BDE26A}">
      <dgm:prSet/>
      <dgm:spPr/>
      <dgm:t>
        <a:bodyPr/>
        <a:lstStyle/>
        <a:p>
          <a:endParaRPr lang="fr-FR"/>
        </a:p>
      </dgm:t>
    </dgm:pt>
    <dgm:pt modelId="{1A6785EF-4E5E-9D45-A4FB-9B13BB371702}">
      <dgm:prSet phldrT="[Texte]" custT="1"/>
      <dgm:spPr/>
      <dgm:t>
        <a:bodyPr/>
        <a:lstStyle/>
        <a:p>
          <a:pPr algn="r"/>
          <a:r>
            <a:rPr lang="fr-FR" sz="1100" dirty="0" smtClean="0">
              <a:latin typeface="Arial"/>
              <a:cs typeface="Arial"/>
            </a:rPr>
            <a:t>Partage de connaissances</a:t>
          </a:r>
          <a:endParaRPr lang="fr-FR" sz="1100" dirty="0">
            <a:latin typeface="Arial"/>
            <a:cs typeface="Arial"/>
          </a:endParaRPr>
        </a:p>
      </dgm:t>
    </dgm:pt>
    <dgm:pt modelId="{76DE90B6-CCFC-374F-A14B-F91468CDDE7A}" type="parTrans" cxnId="{03AB1B9A-3F2E-EB45-8850-36A4766EEDC4}">
      <dgm:prSet/>
      <dgm:spPr/>
      <dgm:t>
        <a:bodyPr/>
        <a:lstStyle/>
        <a:p>
          <a:endParaRPr lang="fr-FR"/>
        </a:p>
      </dgm:t>
    </dgm:pt>
    <dgm:pt modelId="{436D96EE-8A3F-344A-8B0F-EB224B5A4B95}" type="sibTrans" cxnId="{03AB1B9A-3F2E-EB45-8850-36A4766EEDC4}">
      <dgm:prSet/>
      <dgm:spPr/>
      <dgm:t>
        <a:bodyPr/>
        <a:lstStyle/>
        <a:p>
          <a:endParaRPr lang="fr-FR"/>
        </a:p>
      </dgm:t>
    </dgm:pt>
    <dgm:pt modelId="{52DE815E-5D18-8F4D-AD33-99AC85BA1F42}">
      <dgm:prSet phldrT="[Texte]" custT="1"/>
      <dgm:spPr/>
      <dgm:t>
        <a:bodyPr/>
        <a:lstStyle/>
        <a:p>
          <a:pPr algn="r"/>
          <a:r>
            <a:rPr lang="fr-FR" sz="1100" dirty="0" smtClean="0">
              <a:latin typeface="Arial"/>
              <a:cs typeface="Arial"/>
            </a:rPr>
            <a:t>Partage de stratégies </a:t>
          </a:r>
          <a:endParaRPr lang="fr-FR" sz="1100" dirty="0">
            <a:latin typeface="Arial"/>
            <a:cs typeface="Arial"/>
          </a:endParaRPr>
        </a:p>
      </dgm:t>
    </dgm:pt>
    <dgm:pt modelId="{857BE1EC-2270-DF44-BAD4-A1CA6CBD7991}" type="parTrans" cxnId="{702B23F1-8DE8-764F-BEC8-ECAF27EDBAB3}">
      <dgm:prSet/>
      <dgm:spPr/>
      <dgm:t>
        <a:bodyPr/>
        <a:lstStyle/>
        <a:p>
          <a:endParaRPr lang="fr-FR"/>
        </a:p>
      </dgm:t>
    </dgm:pt>
    <dgm:pt modelId="{E8439410-3814-4045-9828-CCBD5056BC04}" type="sibTrans" cxnId="{702B23F1-8DE8-764F-BEC8-ECAF27EDBAB3}">
      <dgm:prSet/>
      <dgm:spPr/>
      <dgm:t>
        <a:bodyPr/>
        <a:lstStyle/>
        <a:p>
          <a:endParaRPr lang="fr-FR"/>
        </a:p>
      </dgm:t>
    </dgm:pt>
    <dgm:pt modelId="{2B66AF0A-1E4B-F140-8EC2-85A7FD16B251}">
      <dgm:prSet phldrT="[Texte]" custT="1"/>
      <dgm:spPr/>
      <dgm:t>
        <a:bodyPr/>
        <a:lstStyle/>
        <a:p>
          <a:pPr algn="r"/>
          <a:r>
            <a:rPr lang="fr-FR" sz="1100" dirty="0" smtClean="0">
              <a:latin typeface="Arial"/>
              <a:cs typeface="Arial"/>
            </a:rPr>
            <a:t>Entraide</a:t>
          </a:r>
          <a:endParaRPr lang="fr-FR" sz="1100" dirty="0">
            <a:latin typeface="Arial"/>
            <a:cs typeface="Arial"/>
          </a:endParaRPr>
        </a:p>
      </dgm:t>
    </dgm:pt>
    <dgm:pt modelId="{2546C2DB-BBE5-A640-8D49-4C9D2AB7294A}" type="parTrans" cxnId="{07864B9C-306D-EB48-8EC8-3020D549D17F}">
      <dgm:prSet/>
      <dgm:spPr/>
      <dgm:t>
        <a:bodyPr/>
        <a:lstStyle/>
        <a:p>
          <a:endParaRPr lang="fr-FR"/>
        </a:p>
      </dgm:t>
    </dgm:pt>
    <dgm:pt modelId="{B3D84048-1D13-9342-A6D1-03AB405B20BC}" type="sibTrans" cxnId="{07864B9C-306D-EB48-8EC8-3020D549D17F}">
      <dgm:prSet/>
      <dgm:spPr/>
      <dgm:t>
        <a:bodyPr/>
        <a:lstStyle/>
        <a:p>
          <a:endParaRPr lang="fr-FR"/>
        </a:p>
      </dgm:t>
    </dgm:pt>
    <dgm:pt modelId="{8F43B0C2-8A90-DF42-9AD9-05CD8066E1BD}">
      <dgm:prSet phldrT="[Texte]"/>
      <dgm:spPr/>
      <dgm:t>
        <a:bodyPr/>
        <a:lstStyle/>
        <a:p>
          <a:endParaRPr lang="fr-FR" dirty="0"/>
        </a:p>
      </dgm:t>
    </dgm:pt>
    <dgm:pt modelId="{62BF2FED-6DB8-9F43-B398-1776A5A5F17B}" type="parTrans" cxnId="{B157706C-AD43-5144-B9BE-0F7426107D05}">
      <dgm:prSet/>
      <dgm:spPr/>
      <dgm:t>
        <a:bodyPr/>
        <a:lstStyle/>
        <a:p>
          <a:endParaRPr lang="fr-FR"/>
        </a:p>
      </dgm:t>
    </dgm:pt>
    <dgm:pt modelId="{56E8537B-DC9A-4348-BABF-2CFC9DE15931}" type="sibTrans" cxnId="{B157706C-AD43-5144-B9BE-0F7426107D05}">
      <dgm:prSet/>
      <dgm:spPr/>
      <dgm:t>
        <a:bodyPr/>
        <a:lstStyle/>
        <a:p>
          <a:endParaRPr lang="fr-FR"/>
        </a:p>
      </dgm:t>
    </dgm:pt>
    <dgm:pt modelId="{FFE99622-BAEE-C349-833D-A5586E88E58A}">
      <dgm:prSet phldrT="[Texte]"/>
      <dgm:spPr/>
      <dgm:t>
        <a:bodyPr/>
        <a:lstStyle/>
        <a:p>
          <a:endParaRPr lang="fr-FR" dirty="0"/>
        </a:p>
      </dgm:t>
    </dgm:pt>
    <dgm:pt modelId="{09FAAD28-4470-664F-864C-CA2FE86C6F31}" type="parTrans" cxnId="{FB90AF8B-6BEE-C547-82B1-2039E29342FC}">
      <dgm:prSet/>
      <dgm:spPr/>
      <dgm:t>
        <a:bodyPr/>
        <a:lstStyle/>
        <a:p>
          <a:endParaRPr lang="fr-FR"/>
        </a:p>
      </dgm:t>
    </dgm:pt>
    <dgm:pt modelId="{48EA3317-497E-1745-922D-62D986B0D312}" type="sibTrans" cxnId="{FB90AF8B-6BEE-C547-82B1-2039E29342FC}">
      <dgm:prSet/>
      <dgm:spPr/>
      <dgm:t>
        <a:bodyPr/>
        <a:lstStyle/>
        <a:p>
          <a:endParaRPr lang="fr-FR"/>
        </a:p>
      </dgm:t>
    </dgm:pt>
    <dgm:pt modelId="{31C07577-1ADA-4F4B-BEBE-E928FB494C7B}">
      <dgm:prSet phldrT="[Texte]" custT="1"/>
      <dgm:spPr/>
      <dgm:t>
        <a:bodyPr/>
        <a:lstStyle/>
        <a:p>
          <a:r>
            <a:rPr lang="fr-FR" sz="1100" dirty="0" smtClean="0">
              <a:latin typeface="Arial"/>
              <a:cs typeface="Arial"/>
            </a:rPr>
            <a:t>Mobiliser les connaissances nécessaires selon la discipline</a:t>
          </a:r>
          <a:endParaRPr lang="fr-FR" sz="1100" dirty="0">
            <a:latin typeface="Arial"/>
            <a:cs typeface="Arial"/>
          </a:endParaRPr>
        </a:p>
      </dgm:t>
    </dgm:pt>
    <dgm:pt modelId="{C41770EA-1458-BD44-B9DC-D363BC584D40}" type="sibTrans" cxnId="{D4FD07C3-7CFA-6242-8123-0AB28E6535EF}">
      <dgm:prSet/>
      <dgm:spPr/>
      <dgm:t>
        <a:bodyPr/>
        <a:lstStyle/>
        <a:p>
          <a:endParaRPr lang="fr-FR"/>
        </a:p>
      </dgm:t>
    </dgm:pt>
    <dgm:pt modelId="{E1CBD56B-7E36-1D41-9072-784735FE8764}" type="parTrans" cxnId="{D4FD07C3-7CFA-6242-8123-0AB28E6535EF}">
      <dgm:prSet/>
      <dgm:spPr/>
      <dgm:t>
        <a:bodyPr/>
        <a:lstStyle/>
        <a:p>
          <a:endParaRPr lang="fr-FR"/>
        </a:p>
      </dgm:t>
    </dgm:pt>
    <dgm:pt modelId="{28FF1170-B689-4346-BE3F-6BAB51A4AC3F}">
      <dgm:prSet phldrT="[Texte]" custT="1"/>
      <dgm:spPr/>
      <dgm:t>
        <a:bodyPr/>
        <a:lstStyle/>
        <a:p>
          <a:r>
            <a:rPr lang="fr-FR" sz="1100" dirty="0" smtClean="0">
              <a:latin typeface="Arial"/>
              <a:cs typeface="Arial"/>
            </a:rPr>
            <a:t>Construction des mots, vocabulaire spécifique</a:t>
          </a:r>
          <a:endParaRPr lang="fr-FR" sz="1100" dirty="0">
            <a:latin typeface="Arial"/>
            <a:cs typeface="Arial"/>
          </a:endParaRPr>
        </a:p>
      </dgm:t>
    </dgm:pt>
    <dgm:pt modelId="{6A2795A2-E5AC-9347-84B4-994692AF858B}" type="parTrans" cxnId="{B120C3AC-D575-1342-B60C-3A8AFEF94E70}">
      <dgm:prSet/>
      <dgm:spPr/>
      <dgm:t>
        <a:bodyPr/>
        <a:lstStyle/>
        <a:p>
          <a:endParaRPr lang="fr-FR"/>
        </a:p>
      </dgm:t>
    </dgm:pt>
    <dgm:pt modelId="{871D1A8A-EB1E-B745-A4D8-6CDE34FEED9F}" type="sibTrans" cxnId="{B120C3AC-D575-1342-B60C-3A8AFEF94E70}">
      <dgm:prSet/>
      <dgm:spPr/>
      <dgm:t>
        <a:bodyPr/>
        <a:lstStyle/>
        <a:p>
          <a:endParaRPr lang="fr-FR"/>
        </a:p>
      </dgm:t>
    </dgm:pt>
    <dgm:pt modelId="{680CBFE9-4863-6941-9650-EF3E99F37DA1}">
      <dgm:prSet phldrT="[Texte]" custT="1"/>
      <dgm:spPr/>
      <dgm:t>
        <a:bodyPr/>
        <a:lstStyle/>
        <a:p>
          <a:r>
            <a:rPr lang="fr-FR" sz="1100" dirty="0" smtClean="0">
              <a:latin typeface="Arial"/>
              <a:cs typeface="Arial"/>
            </a:rPr>
            <a:t>Thèmes, concepts</a:t>
          </a:r>
          <a:endParaRPr lang="fr-FR" sz="1100" dirty="0">
            <a:latin typeface="Arial"/>
            <a:cs typeface="Arial"/>
          </a:endParaRPr>
        </a:p>
      </dgm:t>
    </dgm:pt>
    <dgm:pt modelId="{AE5D9780-55E1-924F-B43F-172E0401048D}" type="parTrans" cxnId="{B508C369-B062-F642-871D-D1CA5557927F}">
      <dgm:prSet/>
      <dgm:spPr/>
      <dgm:t>
        <a:bodyPr/>
        <a:lstStyle/>
        <a:p>
          <a:endParaRPr lang="fr-FR"/>
        </a:p>
      </dgm:t>
    </dgm:pt>
    <dgm:pt modelId="{0058E62E-675E-684E-A114-B9BA5A0DDAD6}" type="sibTrans" cxnId="{B508C369-B062-F642-871D-D1CA5557927F}">
      <dgm:prSet/>
      <dgm:spPr/>
      <dgm:t>
        <a:bodyPr/>
        <a:lstStyle/>
        <a:p>
          <a:endParaRPr lang="fr-FR"/>
        </a:p>
      </dgm:t>
    </dgm:pt>
    <dgm:pt modelId="{42D90566-635F-0347-B942-11EDDCAF1951}">
      <dgm:prSet phldrT="[Texte]" custT="1"/>
      <dgm:spPr/>
      <dgm:t>
        <a:bodyPr/>
        <a:lstStyle/>
        <a:p>
          <a:r>
            <a:rPr lang="fr-FR" sz="1100" dirty="0" smtClean="0">
              <a:latin typeface="Arial"/>
              <a:cs typeface="Arial"/>
            </a:rPr>
            <a:t>DÉVELOPPE:</a:t>
          </a:r>
          <a:endParaRPr lang="fr-FR" sz="1100" dirty="0">
            <a:latin typeface="Arial"/>
            <a:cs typeface="Arial"/>
          </a:endParaRPr>
        </a:p>
      </dgm:t>
    </dgm:pt>
    <dgm:pt modelId="{5760FB1F-8013-DF45-8ED5-562285BA367F}" type="parTrans" cxnId="{C0660AC1-9F91-1E4C-8A4E-53AB02BEB71A}">
      <dgm:prSet/>
      <dgm:spPr/>
      <dgm:t>
        <a:bodyPr/>
        <a:lstStyle/>
        <a:p>
          <a:endParaRPr lang="fr-FR"/>
        </a:p>
      </dgm:t>
    </dgm:pt>
    <dgm:pt modelId="{7A7A846D-0FEA-B941-90BC-2B478637511A}" type="sibTrans" cxnId="{C0660AC1-9F91-1E4C-8A4E-53AB02BEB71A}">
      <dgm:prSet/>
      <dgm:spPr/>
      <dgm:t>
        <a:bodyPr/>
        <a:lstStyle/>
        <a:p>
          <a:endParaRPr lang="fr-FR"/>
        </a:p>
      </dgm:t>
    </dgm:pt>
    <dgm:pt modelId="{0E3EFF0C-F17B-1D41-85D1-17D4C55A3A63}">
      <dgm:prSet phldrT="[Texte]" custT="1"/>
      <dgm:spPr/>
      <dgm:t>
        <a:bodyPr/>
        <a:lstStyle/>
        <a:p>
          <a:pPr algn="r"/>
          <a:r>
            <a:rPr lang="fr-FR" sz="1100" dirty="0" smtClean="0">
              <a:latin typeface="Arial"/>
              <a:cs typeface="Arial"/>
            </a:rPr>
            <a:t>Garder des traces de sa manière de comprendre les textes</a:t>
          </a:r>
          <a:endParaRPr lang="fr-FR" sz="1100" dirty="0">
            <a:latin typeface="Arial"/>
            <a:cs typeface="Arial"/>
          </a:endParaRPr>
        </a:p>
      </dgm:t>
    </dgm:pt>
    <dgm:pt modelId="{E7B5AAE1-F8FA-C946-A80B-112D778D1BC9}" type="parTrans" cxnId="{356E363A-B62C-4947-83EE-4C53356F26A1}">
      <dgm:prSet/>
      <dgm:spPr/>
      <dgm:t>
        <a:bodyPr/>
        <a:lstStyle/>
        <a:p>
          <a:endParaRPr lang="fr-FR"/>
        </a:p>
      </dgm:t>
    </dgm:pt>
    <dgm:pt modelId="{47608845-A917-634A-9A36-478DE758B63D}" type="sibTrans" cxnId="{356E363A-B62C-4947-83EE-4C53356F26A1}">
      <dgm:prSet/>
      <dgm:spPr/>
      <dgm:t>
        <a:bodyPr/>
        <a:lstStyle/>
        <a:p>
          <a:endParaRPr lang="fr-FR"/>
        </a:p>
      </dgm:t>
    </dgm:pt>
    <dgm:pt modelId="{619BC628-AC83-E24B-8B9F-90F2730B2887}">
      <dgm:prSet phldrT="[Texte]" custT="1"/>
      <dgm:spPr/>
      <dgm:t>
        <a:bodyPr/>
        <a:lstStyle/>
        <a:p>
          <a:pPr algn="r"/>
          <a:r>
            <a:rPr lang="fr-FR" sz="1100" dirty="0" smtClean="0">
              <a:latin typeface="Arial"/>
              <a:cs typeface="Arial"/>
            </a:rPr>
            <a:t>Se fixer des objectifs et les atteindre</a:t>
          </a:r>
          <a:endParaRPr lang="fr-FR" sz="1100" dirty="0">
            <a:latin typeface="Arial"/>
            <a:cs typeface="Arial"/>
          </a:endParaRPr>
        </a:p>
      </dgm:t>
    </dgm:pt>
    <dgm:pt modelId="{A3978229-4EFD-F148-8E1C-FBB6019B7961}" type="parTrans" cxnId="{2EC9B8E4-4A5D-8B44-B3FB-A3F9A5588D8C}">
      <dgm:prSet/>
      <dgm:spPr/>
      <dgm:t>
        <a:bodyPr/>
        <a:lstStyle/>
        <a:p>
          <a:endParaRPr lang="fr-FR"/>
        </a:p>
      </dgm:t>
    </dgm:pt>
    <dgm:pt modelId="{BE366732-D6F8-0940-AFCF-248FA2567226}" type="sibTrans" cxnId="{2EC9B8E4-4A5D-8B44-B3FB-A3F9A5588D8C}">
      <dgm:prSet/>
      <dgm:spPr/>
      <dgm:t>
        <a:bodyPr/>
        <a:lstStyle/>
        <a:p>
          <a:endParaRPr lang="fr-FR"/>
        </a:p>
      </dgm:t>
    </dgm:pt>
    <dgm:pt modelId="{B9774CEE-11DF-274C-868F-BDCD4B60DE3F}" type="pres">
      <dgm:prSet presAssocID="{3D66A3DC-E34F-0C48-962B-9AC1DB8049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7906EA-0987-D846-91DE-43A3B72F100E}" type="pres">
      <dgm:prSet presAssocID="{3D66A3DC-E34F-0C48-962B-9AC1DB8049BD}" presName="children" presStyleCnt="0"/>
      <dgm:spPr/>
      <dgm:t>
        <a:bodyPr/>
        <a:lstStyle/>
        <a:p>
          <a:endParaRPr lang="fr-FR"/>
        </a:p>
      </dgm:t>
    </dgm:pt>
    <dgm:pt modelId="{2131AAA9-D0A4-1C43-B13F-EC8FDE0F9767}" type="pres">
      <dgm:prSet presAssocID="{3D66A3DC-E34F-0C48-962B-9AC1DB8049BD}" presName="child1group" presStyleCnt="0"/>
      <dgm:spPr/>
      <dgm:t>
        <a:bodyPr/>
        <a:lstStyle/>
        <a:p>
          <a:endParaRPr lang="fr-FR"/>
        </a:p>
      </dgm:t>
    </dgm:pt>
    <dgm:pt modelId="{5F0DD2F1-BCCA-644F-8BDD-39CB5E81A9B0}" type="pres">
      <dgm:prSet presAssocID="{3D66A3DC-E34F-0C48-962B-9AC1DB8049BD}" presName="child1" presStyleLbl="bgAcc1" presStyleIdx="0" presStyleCnt="4"/>
      <dgm:spPr/>
      <dgm:t>
        <a:bodyPr/>
        <a:lstStyle/>
        <a:p>
          <a:endParaRPr lang="fr-FR"/>
        </a:p>
      </dgm:t>
    </dgm:pt>
    <dgm:pt modelId="{55E87632-F49D-BA40-AB41-AD9BA2D9B3E2}" type="pres">
      <dgm:prSet presAssocID="{3D66A3DC-E34F-0C48-962B-9AC1DB8049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1007A-FE18-B740-B368-9909F49D5DCC}" type="pres">
      <dgm:prSet presAssocID="{3D66A3DC-E34F-0C48-962B-9AC1DB8049BD}" presName="child2group" presStyleCnt="0"/>
      <dgm:spPr/>
      <dgm:t>
        <a:bodyPr/>
        <a:lstStyle/>
        <a:p>
          <a:endParaRPr lang="fr-FR"/>
        </a:p>
      </dgm:t>
    </dgm:pt>
    <dgm:pt modelId="{528A347A-D8AB-4F41-94F5-5931026C18B2}" type="pres">
      <dgm:prSet presAssocID="{3D66A3DC-E34F-0C48-962B-9AC1DB8049BD}" presName="child2" presStyleLbl="bgAcc1" presStyleIdx="1" presStyleCnt="4" custScaleX="129349"/>
      <dgm:spPr/>
      <dgm:t>
        <a:bodyPr/>
        <a:lstStyle/>
        <a:p>
          <a:endParaRPr lang="fr-FR"/>
        </a:p>
      </dgm:t>
    </dgm:pt>
    <dgm:pt modelId="{FD29BA97-F530-AE42-B01D-31ADEED7D94E}" type="pres">
      <dgm:prSet presAssocID="{3D66A3DC-E34F-0C48-962B-9AC1DB8049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01C35A-684B-CC4D-BDF0-821F8A5CFCF3}" type="pres">
      <dgm:prSet presAssocID="{3D66A3DC-E34F-0C48-962B-9AC1DB8049BD}" presName="child3group" presStyleCnt="0"/>
      <dgm:spPr/>
      <dgm:t>
        <a:bodyPr/>
        <a:lstStyle/>
        <a:p>
          <a:endParaRPr lang="fr-FR"/>
        </a:p>
      </dgm:t>
    </dgm:pt>
    <dgm:pt modelId="{2C162CC9-41FF-244D-8A7D-D8893AF2C16E}" type="pres">
      <dgm:prSet presAssocID="{3D66A3DC-E34F-0C48-962B-9AC1DB8049BD}" presName="child3" presStyleLbl="bgAcc1" presStyleIdx="2" presStyleCnt="4"/>
      <dgm:spPr/>
      <dgm:t>
        <a:bodyPr/>
        <a:lstStyle/>
        <a:p>
          <a:endParaRPr lang="fr-FR"/>
        </a:p>
      </dgm:t>
    </dgm:pt>
    <dgm:pt modelId="{04D76870-B83D-4543-BE0A-5682E6B9EBC4}" type="pres">
      <dgm:prSet presAssocID="{3D66A3DC-E34F-0C48-962B-9AC1DB8049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DE409-79A7-B64D-BD50-4DDB022DAE5C}" type="pres">
      <dgm:prSet presAssocID="{3D66A3DC-E34F-0C48-962B-9AC1DB8049BD}" presName="child4group" presStyleCnt="0"/>
      <dgm:spPr/>
      <dgm:t>
        <a:bodyPr/>
        <a:lstStyle/>
        <a:p>
          <a:endParaRPr lang="fr-FR"/>
        </a:p>
      </dgm:t>
    </dgm:pt>
    <dgm:pt modelId="{3FC16687-CB8F-564D-A996-F329C7A1421F}" type="pres">
      <dgm:prSet presAssocID="{3D66A3DC-E34F-0C48-962B-9AC1DB8049BD}" presName="child4" presStyleLbl="bgAcc1" presStyleIdx="3" presStyleCnt="4"/>
      <dgm:spPr/>
      <dgm:t>
        <a:bodyPr/>
        <a:lstStyle/>
        <a:p>
          <a:endParaRPr lang="fr-FR"/>
        </a:p>
      </dgm:t>
    </dgm:pt>
    <dgm:pt modelId="{90F21681-1AC4-014F-A64F-61995AF1D039}" type="pres">
      <dgm:prSet presAssocID="{3D66A3DC-E34F-0C48-962B-9AC1DB8049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D8FE1-5B7A-9D45-A8AC-D269FC28D318}" type="pres">
      <dgm:prSet presAssocID="{3D66A3DC-E34F-0C48-962B-9AC1DB8049BD}" presName="childPlaceholder" presStyleCnt="0"/>
      <dgm:spPr/>
      <dgm:t>
        <a:bodyPr/>
        <a:lstStyle/>
        <a:p>
          <a:endParaRPr lang="fr-FR"/>
        </a:p>
      </dgm:t>
    </dgm:pt>
    <dgm:pt modelId="{44104542-A576-2A46-A4E3-C54AC448180A}" type="pres">
      <dgm:prSet presAssocID="{3D66A3DC-E34F-0C48-962B-9AC1DB8049BD}" presName="circle" presStyleCnt="0"/>
      <dgm:spPr/>
      <dgm:t>
        <a:bodyPr/>
        <a:lstStyle/>
        <a:p>
          <a:endParaRPr lang="fr-FR"/>
        </a:p>
      </dgm:t>
    </dgm:pt>
    <dgm:pt modelId="{D1F67B59-2D6D-3747-8492-19ACDA56415C}" type="pres">
      <dgm:prSet presAssocID="{3D66A3DC-E34F-0C48-962B-9AC1DB8049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E679F-8B1E-1042-831D-0B7B3A6B388A}" type="pres">
      <dgm:prSet presAssocID="{3D66A3DC-E34F-0C48-962B-9AC1DB8049B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32211-10C7-2D4B-8ABF-DB6914352B9B}" type="pres">
      <dgm:prSet presAssocID="{3D66A3DC-E34F-0C48-962B-9AC1DB8049B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17B415-E31B-0048-8E59-A91140B1A347}" type="pres">
      <dgm:prSet presAssocID="{3D66A3DC-E34F-0C48-962B-9AC1DB8049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27A7AF-7D29-5442-A3E2-52A0D65E24D5}" type="pres">
      <dgm:prSet presAssocID="{3D66A3DC-E34F-0C48-962B-9AC1DB8049BD}" presName="quadrantPlaceholder" presStyleCnt="0"/>
      <dgm:spPr/>
      <dgm:t>
        <a:bodyPr/>
        <a:lstStyle/>
        <a:p>
          <a:endParaRPr lang="fr-FR"/>
        </a:p>
      </dgm:t>
    </dgm:pt>
    <dgm:pt modelId="{1A8C9607-7978-D641-B72F-6D811451E42C}" type="pres">
      <dgm:prSet presAssocID="{3D66A3DC-E34F-0C48-962B-9AC1DB8049BD}" presName="center1" presStyleLbl="fgShp" presStyleIdx="0" presStyleCnt="2"/>
      <dgm:spPr/>
      <dgm:t>
        <a:bodyPr/>
        <a:lstStyle/>
        <a:p>
          <a:endParaRPr lang="fr-FR"/>
        </a:p>
      </dgm:t>
    </dgm:pt>
    <dgm:pt modelId="{A3FF61EB-4737-6849-97EA-1AD41A3DC380}" type="pres">
      <dgm:prSet presAssocID="{3D66A3DC-E34F-0C48-962B-9AC1DB8049BD}" presName="center2" presStyleLbl="fgShp" presStyleIdx="1" presStyleCnt="2"/>
      <dgm:spPr/>
      <dgm:t>
        <a:bodyPr/>
        <a:lstStyle/>
        <a:p>
          <a:endParaRPr lang="fr-FR"/>
        </a:p>
      </dgm:t>
    </dgm:pt>
  </dgm:ptLst>
  <dgm:cxnLst>
    <dgm:cxn modelId="{F1F62200-AB63-B644-A2E7-93D033F33A6F}" type="presOf" srcId="{CF03BB5E-658F-C44B-82BE-AF868CC7C87E}" destId="{7517B415-E31B-0048-8E59-A91140B1A347}" srcOrd="0" destOrd="0" presId="urn:microsoft.com/office/officeart/2005/8/layout/cycle4"/>
    <dgm:cxn modelId="{BCF4184B-77DE-E144-84DB-0DB05479EA19}" type="presOf" srcId="{547A6AF4-59F1-B747-BA30-B0C1962F599C}" destId="{5F0DD2F1-BCCA-644F-8BDD-39CB5E81A9B0}" srcOrd="0" destOrd="2" presId="urn:microsoft.com/office/officeart/2005/8/layout/cycle4"/>
    <dgm:cxn modelId="{CD2B7133-A9EF-8C49-B981-E3418FFF3260}" type="presOf" srcId="{0E3EFF0C-F17B-1D41-85D1-17D4C55A3A63}" destId="{FD29BA97-F530-AE42-B01D-31ADEED7D94E}" srcOrd="1" destOrd="1" presId="urn:microsoft.com/office/officeart/2005/8/layout/cycle4"/>
    <dgm:cxn modelId="{8D1A2636-E7A3-0341-A44D-2FE59C1BB72B}" type="presOf" srcId="{619BC628-AC83-E24B-8B9F-90F2730B2887}" destId="{528A347A-D8AB-4F41-94F5-5931026C18B2}" srcOrd="0" destOrd="2" presId="urn:microsoft.com/office/officeart/2005/8/layout/cycle4"/>
    <dgm:cxn modelId="{B157706C-AD43-5144-B9BE-0F7426107D05}" srcId="{3D66A3DC-E34F-0C48-962B-9AC1DB8049BD}" destId="{8F43B0C2-8A90-DF42-9AD9-05CD8066E1BD}" srcOrd="5" destOrd="0" parTransId="{62BF2FED-6DB8-9F43-B398-1776A5A5F17B}" sibTransId="{56E8537B-DC9A-4348-BABF-2CFC9DE15931}"/>
    <dgm:cxn modelId="{CD68B57F-50EE-4446-9A54-5C45154D04C6}" srcId="{3D66A3DC-E34F-0C48-962B-9AC1DB8049BD}" destId="{09959830-55AE-E34D-88AC-1FFF32D551C5}" srcOrd="0" destOrd="0" parTransId="{DD294D23-9192-2D48-B4E8-F8927F960008}" sibTransId="{814B326F-6D4C-B14A-A21D-B5E69D0CE0AE}"/>
    <dgm:cxn modelId="{2414A982-ECE0-5C42-8B5A-20DCEE1780FF}" type="presOf" srcId="{680CBFE9-4863-6941-9650-EF3E99F37DA1}" destId="{90F21681-1AC4-014F-A64F-61995AF1D039}" srcOrd="1" destOrd="2" presId="urn:microsoft.com/office/officeart/2005/8/layout/cycle4"/>
    <dgm:cxn modelId="{64C1EDE4-4CA5-8A43-B5AC-84C4D91A86B2}" type="presOf" srcId="{42D90566-635F-0347-B942-11EDDCAF1951}" destId="{5F0DD2F1-BCCA-644F-8BDD-39CB5E81A9B0}" srcOrd="0" destOrd="0" presId="urn:microsoft.com/office/officeart/2005/8/layout/cycle4"/>
    <dgm:cxn modelId="{80B27E35-BFC0-1943-A43B-FB028CDEE7E0}" type="presOf" srcId="{722878F3-EE3C-DB40-9402-5FA6A859B4E0}" destId="{FD29BA97-F530-AE42-B01D-31ADEED7D94E}" srcOrd="1" destOrd="0" presId="urn:microsoft.com/office/officeart/2005/8/layout/cycle4"/>
    <dgm:cxn modelId="{409C3D6D-DF8F-EB4E-B265-305636F6592C}" type="presOf" srcId="{680CBFE9-4863-6941-9650-EF3E99F37DA1}" destId="{3FC16687-CB8F-564D-A996-F329C7A1421F}" srcOrd="0" destOrd="2" presId="urn:microsoft.com/office/officeart/2005/8/layout/cycle4"/>
    <dgm:cxn modelId="{83FD16B3-A131-DE4C-862E-607777EA17F5}" type="presOf" srcId="{31C07577-1ADA-4F4B-BEBE-E928FB494C7B}" destId="{90F21681-1AC4-014F-A64F-61995AF1D039}" srcOrd="1" destOrd="0" presId="urn:microsoft.com/office/officeart/2005/8/layout/cycle4"/>
    <dgm:cxn modelId="{DE92BF62-4BAB-494D-AC78-2E9CA1F61B13}" type="presOf" srcId="{29EA26B5-DFB6-F64F-811A-48CF8D51486A}" destId="{04D76870-B83D-4543-BE0A-5682E6B9EBC4}" srcOrd="1" destOrd="0" presId="urn:microsoft.com/office/officeart/2005/8/layout/cycle4"/>
    <dgm:cxn modelId="{EBD5BC82-D072-3F4C-997D-BC6359BDE26A}" srcId="{8FAC8ADD-5C62-FE43-9FBB-313A719AD15D}" destId="{8BA6AE3F-6CE6-7441-A64C-3AEFA17CFE40}" srcOrd="3" destOrd="0" parTransId="{A4CBB08F-811B-8D4B-BF86-DFF85270371F}" sibTransId="{519A4081-96BA-4B4D-BD9C-EB8603D6A4EE}"/>
    <dgm:cxn modelId="{FB90AF8B-6BEE-C547-82B1-2039E29342FC}" srcId="{3D66A3DC-E34F-0C48-962B-9AC1DB8049BD}" destId="{FFE99622-BAEE-C349-833D-A5586E88E58A}" srcOrd="4" destOrd="0" parTransId="{09FAAD28-4470-664F-864C-CA2FE86C6F31}" sibTransId="{48EA3317-497E-1745-922D-62D986B0D312}"/>
    <dgm:cxn modelId="{058D37D8-8A79-224A-8962-E327029991BF}" type="presOf" srcId="{8FAC8ADD-5C62-FE43-9FBB-313A719AD15D}" destId="{BA4E679F-8B1E-1042-831D-0B7B3A6B388A}" srcOrd="0" destOrd="0" presId="urn:microsoft.com/office/officeart/2005/8/layout/cycle4"/>
    <dgm:cxn modelId="{78771918-7B31-EA41-85DC-4609637A642F}" srcId="{09959830-55AE-E34D-88AC-1FFF32D551C5}" destId="{547A6AF4-59F1-B747-BA30-B0C1962F599C}" srcOrd="2" destOrd="0" parTransId="{42BDB1A9-285D-EB4F-8ABA-9671EECE71B8}" sibTransId="{04B017D8-A893-8240-A769-2E79A524A522}"/>
    <dgm:cxn modelId="{C0660AC1-9F91-1E4C-8A4E-53AB02BEB71A}" srcId="{09959830-55AE-E34D-88AC-1FFF32D551C5}" destId="{42D90566-635F-0347-B942-11EDDCAF1951}" srcOrd="0" destOrd="0" parTransId="{5760FB1F-8013-DF45-8ED5-562285BA367F}" sibTransId="{7A7A846D-0FEA-B941-90BC-2B478637511A}"/>
    <dgm:cxn modelId="{BA6630FD-1FBA-F540-A7E2-717D1259C5AC}" type="presOf" srcId="{7F0C5557-92B5-0D49-9A32-C06D8C5D19CD}" destId="{55E87632-F49D-BA40-AB41-AD9BA2D9B3E2}" srcOrd="1" destOrd="3" presId="urn:microsoft.com/office/officeart/2005/8/layout/cycle4"/>
    <dgm:cxn modelId="{3DF0D423-E53D-D648-BD43-F203B86D4978}" type="presOf" srcId="{99A67BBD-D8D2-8741-AE6F-7964F3D80612}" destId="{55E87632-F49D-BA40-AB41-AD9BA2D9B3E2}" srcOrd="1" destOrd="1" presId="urn:microsoft.com/office/officeart/2005/8/layout/cycle4"/>
    <dgm:cxn modelId="{806C15D2-CA1F-304D-9502-7ED2044228FD}" type="presOf" srcId="{722878F3-EE3C-DB40-9402-5FA6A859B4E0}" destId="{528A347A-D8AB-4F41-94F5-5931026C18B2}" srcOrd="0" destOrd="0" presId="urn:microsoft.com/office/officeart/2005/8/layout/cycle4"/>
    <dgm:cxn modelId="{894273BF-1DD9-D243-9A5F-BEEF2EB2A8EA}" srcId="{8FAC8ADD-5C62-FE43-9FBB-313A719AD15D}" destId="{722878F3-EE3C-DB40-9402-5FA6A859B4E0}" srcOrd="0" destOrd="0" parTransId="{CA90A680-0FE4-E247-831A-B18E931F5855}" sibTransId="{397CBEAE-606C-ED49-A83D-ACB7D717D9B1}"/>
    <dgm:cxn modelId="{ECAFD1ED-A291-394C-8FAB-C9D3F9F56911}" type="presOf" srcId="{28FF1170-B689-4346-BE3F-6BAB51A4AC3F}" destId="{3FC16687-CB8F-564D-A996-F329C7A1421F}" srcOrd="0" destOrd="1" presId="urn:microsoft.com/office/officeart/2005/8/layout/cycle4"/>
    <dgm:cxn modelId="{06195594-CD21-7B47-9B0C-A85473D8BF53}" type="presOf" srcId="{40D7B7BD-FC93-164E-80AD-045562D46D0F}" destId="{E2132211-10C7-2D4B-8ABF-DB6914352B9B}" srcOrd="0" destOrd="0" presId="urn:microsoft.com/office/officeart/2005/8/layout/cycle4"/>
    <dgm:cxn modelId="{03AB1B9A-3F2E-EB45-8850-36A4766EEDC4}" srcId="{40D7B7BD-FC93-164E-80AD-045562D46D0F}" destId="{1A6785EF-4E5E-9D45-A4FB-9B13BB371702}" srcOrd="1" destOrd="0" parTransId="{76DE90B6-CCFC-374F-A14B-F91468CDDE7A}" sibTransId="{436D96EE-8A3F-344A-8B0F-EB224B5A4B95}"/>
    <dgm:cxn modelId="{DCF5208E-24E7-E84C-9D1C-3C4A442B1706}" type="presOf" srcId="{31C07577-1ADA-4F4B-BEBE-E928FB494C7B}" destId="{3FC16687-CB8F-564D-A996-F329C7A1421F}" srcOrd="0" destOrd="0" presId="urn:microsoft.com/office/officeart/2005/8/layout/cycle4"/>
    <dgm:cxn modelId="{A6F7217F-DEE7-D24A-8DB3-4BE4525D7104}" type="presOf" srcId="{2B66AF0A-1E4B-F140-8EC2-85A7FD16B251}" destId="{04D76870-B83D-4543-BE0A-5682E6B9EBC4}" srcOrd="1" destOrd="3" presId="urn:microsoft.com/office/officeart/2005/8/layout/cycle4"/>
    <dgm:cxn modelId="{49581A9C-13BF-B547-8B56-7A66D7B1241A}" type="presOf" srcId="{42D90566-635F-0347-B942-11EDDCAF1951}" destId="{55E87632-F49D-BA40-AB41-AD9BA2D9B3E2}" srcOrd="1" destOrd="0" presId="urn:microsoft.com/office/officeart/2005/8/layout/cycle4"/>
    <dgm:cxn modelId="{01973EFB-FBC7-944E-B4BF-D194D12A570E}" srcId="{09959830-55AE-E34D-88AC-1FFF32D551C5}" destId="{7F0C5557-92B5-0D49-9A32-C06D8C5D19CD}" srcOrd="3" destOrd="0" parTransId="{B6415C44-C4D1-A54E-8E32-C8C72FF88896}" sibTransId="{3A423B25-D8E9-654B-A7E8-B62C95C255E7}"/>
    <dgm:cxn modelId="{3874C40F-74CF-7F47-9E3E-4DA937E4BE87}" type="presOf" srcId="{29EA26B5-DFB6-F64F-811A-48CF8D51486A}" destId="{2C162CC9-41FF-244D-8A7D-D8893AF2C16E}" srcOrd="0" destOrd="0" presId="urn:microsoft.com/office/officeart/2005/8/layout/cycle4"/>
    <dgm:cxn modelId="{B120C3AC-D575-1342-B60C-3A8AFEF94E70}" srcId="{CF03BB5E-658F-C44B-82BE-AF868CC7C87E}" destId="{28FF1170-B689-4346-BE3F-6BAB51A4AC3F}" srcOrd="1" destOrd="0" parTransId="{6A2795A2-E5AC-9347-84B4-994692AF858B}" sibTransId="{871D1A8A-EB1E-B745-A4D8-6CDE34FEED9F}"/>
    <dgm:cxn modelId="{EA273F3E-92B8-704A-9393-8FFB601D2F41}" type="presOf" srcId="{619BC628-AC83-E24B-8B9F-90F2730B2887}" destId="{FD29BA97-F530-AE42-B01D-31ADEED7D94E}" srcOrd="1" destOrd="2" presId="urn:microsoft.com/office/officeart/2005/8/layout/cycle4"/>
    <dgm:cxn modelId="{468FA960-D6BD-7745-9C81-D109D5B1EB3A}" srcId="{3D66A3DC-E34F-0C48-962B-9AC1DB8049BD}" destId="{40D7B7BD-FC93-164E-80AD-045562D46D0F}" srcOrd="2" destOrd="0" parTransId="{4934D579-BB01-3D48-9A0D-E78E62860B68}" sibTransId="{14C961C1-C3E1-5442-865C-54983F078E6B}"/>
    <dgm:cxn modelId="{853CF108-D7CB-C640-B13D-257D9816F160}" srcId="{3D66A3DC-E34F-0C48-962B-9AC1DB8049BD}" destId="{CF03BB5E-658F-C44B-82BE-AF868CC7C87E}" srcOrd="3" destOrd="0" parTransId="{62B035E0-2B04-CE46-ABE2-532F18981913}" sibTransId="{4EB1711E-91C6-AE40-85FB-E748A8AE9347}"/>
    <dgm:cxn modelId="{20768ACB-9BDE-D349-A69E-96D3F273FBEE}" type="presOf" srcId="{8BA6AE3F-6CE6-7441-A64C-3AEFA17CFE40}" destId="{528A347A-D8AB-4F41-94F5-5931026C18B2}" srcOrd="0" destOrd="3" presId="urn:microsoft.com/office/officeart/2005/8/layout/cycle4"/>
    <dgm:cxn modelId="{3199D6E1-AB48-964D-A8F1-CE7811CE26A4}" type="presOf" srcId="{52DE815E-5D18-8F4D-AD33-99AC85BA1F42}" destId="{2C162CC9-41FF-244D-8A7D-D8893AF2C16E}" srcOrd="0" destOrd="2" presId="urn:microsoft.com/office/officeart/2005/8/layout/cycle4"/>
    <dgm:cxn modelId="{10EE3E70-034B-2245-AADE-251DD877CAE7}" type="presOf" srcId="{52DE815E-5D18-8F4D-AD33-99AC85BA1F42}" destId="{04D76870-B83D-4543-BE0A-5682E6B9EBC4}" srcOrd="1" destOrd="2" presId="urn:microsoft.com/office/officeart/2005/8/layout/cycle4"/>
    <dgm:cxn modelId="{3AF4FF11-8CC6-284F-8885-838F92970C2D}" srcId="{40D7B7BD-FC93-164E-80AD-045562D46D0F}" destId="{29EA26B5-DFB6-F64F-811A-48CF8D51486A}" srcOrd="0" destOrd="0" parTransId="{55A15AA8-9BC6-E04C-8A90-F1F0B29093C8}" sibTransId="{105E5501-3943-844B-8753-A65783842D9B}"/>
    <dgm:cxn modelId="{E76E3B09-C0E7-4C41-8D73-0CEE091C5328}" type="presOf" srcId="{3D66A3DC-E34F-0C48-962B-9AC1DB8049BD}" destId="{B9774CEE-11DF-274C-868F-BDCD4B60DE3F}" srcOrd="0" destOrd="0" presId="urn:microsoft.com/office/officeart/2005/8/layout/cycle4"/>
    <dgm:cxn modelId="{A8751ED3-AB0E-BE47-B30F-78BAD338221D}" type="presOf" srcId="{547A6AF4-59F1-B747-BA30-B0C1962F599C}" destId="{55E87632-F49D-BA40-AB41-AD9BA2D9B3E2}" srcOrd="1" destOrd="2" presId="urn:microsoft.com/office/officeart/2005/8/layout/cycle4"/>
    <dgm:cxn modelId="{D4FD07C3-7CFA-6242-8123-0AB28E6535EF}" srcId="{CF03BB5E-658F-C44B-82BE-AF868CC7C87E}" destId="{31C07577-1ADA-4F4B-BEBE-E928FB494C7B}" srcOrd="0" destOrd="0" parTransId="{E1CBD56B-7E36-1D41-9072-784735FE8764}" sibTransId="{C41770EA-1458-BD44-B9DC-D363BC584D40}"/>
    <dgm:cxn modelId="{37E1BEEA-A7D7-C14A-9F44-BB921E08CF50}" type="presOf" srcId="{1A6785EF-4E5E-9D45-A4FB-9B13BB371702}" destId="{04D76870-B83D-4543-BE0A-5682E6B9EBC4}" srcOrd="1" destOrd="1" presId="urn:microsoft.com/office/officeart/2005/8/layout/cycle4"/>
    <dgm:cxn modelId="{70D01CAE-0AC5-AB4B-8857-69AF95F1F067}" type="presOf" srcId="{09959830-55AE-E34D-88AC-1FFF32D551C5}" destId="{D1F67B59-2D6D-3747-8492-19ACDA56415C}" srcOrd="0" destOrd="0" presId="urn:microsoft.com/office/officeart/2005/8/layout/cycle4"/>
    <dgm:cxn modelId="{3C3990C9-A41A-EA44-8029-2D331E5426D1}" type="presOf" srcId="{28FF1170-B689-4346-BE3F-6BAB51A4AC3F}" destId="{90F21681-1AC4-014F-A64F-61995AF1D039}" srcOrd="1" destOrd="1" presId="urn:microsoft.com/office/officeart/2005/8/layout/cycle4"/>
    <dgm:cxn modelId="{B85D6A8D-2F0E-4145-B752-72137596E857}" type="presOf" srcId="{0E3EFF0C-F17B-1D41-85D1-17D4C55A3A63}" destId="{528A347A-D8AB-4F41-94F5-5931026C18B2}" srcOrd="0" destOrd="1" presId="urn:microsoft.com/office/officeart/2005/8/layout/cycle4"/>
    <dgm:cxn modelId="{992778C4-57E1-AD4B-8438-73A44DA0A061}" type="presOf" srcId="{7F0C5557-92B5-0D49-9A32-C06D8C5D19CD}" destId="{5F0DD2F1-BCCA-644F-8BDD-39CB5E81A9B0}" srcOrd="0" destOrd="3" presId="urn:microsoft.com/office/officeart/2005/8/layout/cycle4"/>
    <dgm:cxn modelId="{9DF76391-AC7E-9842-B5D4-0C0E542005CF}" type="presOf" srcId="{2B66AF0A-1E4B-F140-8EC2-85A7FD16B251}" destId="{2C162CC9-41FF-244D-8A7D-D8893AF2C16E}" srcOrd="0" destOrd="3" presId="urn:microsoft.com/office/officeart/2005/8/layout/cycle4"/>
    <dgm:cxn modelId="{ACF87404-2764-984F-89C9-5A9D65D8439C}" type="presOf" srcId="{99A67BBD-D8D2-8741-AE6F-7964F3D80612}" destId="{5F0DD2F1-BCCA-644F-8BDD-39CB5E81A9B0}" srcOrd="0" destOrd="1" presId="urn:microsoft.com/office/officeart/2005/8/layout/cycle4"/>
    <dgm:cxn modelId="{B508C369-B062-F642-871D-D1CA5557927F}" srcId="{CF03BB5E-658F-C44B-82BE-AF868CC7C87E}" destId="{680CBFE9-4863-6941-9650-EF3E99F37DA1}" srcOrd="2" destOrd="0" parTransId="{AE5D9780-55E1-924F-B43F-172E0401048D}" sibTransId="{0058E62E-675E-684E-A114-B9BA5A0DDAD6}"/>
    <dgm:cxn modelId="{E779DD8C-D99F-CC47-9F08-00A65F87741B}" type="presOf" srcId="{1A6785EF-4E5E-9D45-A4FB-9B13BB371702}" destId="{2C162CC9-41FF-244D-8A7D-D8893AF2C16E}" srcOrd="0" destOrd="1" presId="urn:microsoft.com/office/officeart/2005/8/layout/cycle4"/>
    <dgm:cxn modelId="{07864B9C-306D-EB48-8EC8-3020D549D17F}" srcId="{40D7B7BD-FC93-164E-80AD-045562D46D0F}" destId="{2B66AF0A-1E4B-F140-8EC2-85A7FD16B251}" srcOrd="3" destOrd="0" parTransId="{2546C2DB-BBE5-A640-8D49-4C9D2AB7294A}" sibTransId="{B3D84048-1D13-9342-A6D1-03AB405B20BC}"/>
    <dgm:cxn modelId="{702B23F1-8DE8-764F-BEC8-ECAF27EDBAB3}" srcId="{40D7B7BD-FC93-164E-80AD-045562D46D0F}" destId="{52DE815E-5D18-8F4D-AD33-99AC85BA1F42}" srcOrd="2" destOrd="0" parTransId="{857BE1EC-2270-DF44-BAD4-A1CA6CBD7991}" sibTransId="{E8439410-3814-4045-9828-CCBD5056BC04}"/>
    <dgm:cxn modelId="{2EC9B8E4-4A5D-8B44-B3FB-A3F9A5588D8C}" srcId="{8FAC8ADD-5C62-FE43-9FBB-313A719AD15D}" destId="{619BC628-AC83-E24B-8B9F-90F2730B2887}" srcOrd="2" destOrd="0" parTransId="{A3978229-4EFD-F148-8E1C-FBB6019B7961}" sibTransId="{BE366732-D6F8-0940-AFCF-248FA2567226}"/>
    <dgm:cxn modelId="{3BB57703-BFE3-8C4D-904B-775D47591E0F}" type="presOf" srcId="{8BA6AE3F-6CE6-7441-A64C-3AEFA17CFE40}" destId="{FD29BA97-F530-AE42-B01D-31ADEED7D94E}" srcOrd="1" destOrd="3" presId="urn:microsoft.com/office/officeart/2005/8/layout/cycle4"/>
    <dgm:cxn modelId="{60FAE1B4-5D30-3A47-AC59-7042F47FA781}" srcId="{09959830-55AE-E34D-88AC-1FFF32D551C5}" destId="{99A67BBD-D8D2-8741-AE6F-7964F3D80612}" srcOrd="1" destOrd="0" parTransId="{5FE9AC0E-8F7D-FB40-955F-1123187E7BF9}" sibTransId="{23D24D92-9F0E-3347-9457-67B35E58B9D2}"/>
    <dgm:cxn modelId="{770F08AD-961C-AD40-B12D-72560604979F}" srcId="{3D66A3DC-E34F-0C48-962B-9AC1DB8049BD}" destId="{8FAC8ADD-5C62-FE43-9FBB-313A719AD15D}" srcOrd="1" destOrd="0" parTransId="{5DD9E5D9-4697-1841-B24D-84AA6D942A0E}" sibTransId="{D874A000-494E-5D46-A1F5-8D007364A304}"/>
    <dgm:cxn modelId="{356E363A-B62C-4947-83EE-4C53356F26A1}" srcId="{8FAC8ADD-5C62-FE43-9FBB-313A719AD15D}" destId="{0E3EFF0C-F17B-1D41-85D1-17D4C55A3A63}" srcOrd="1" destOrd="0" parTransId="{E7B5AAE1-F8FA-C946-A80B-112D778D1BC9}" sibTransId="{47608845-A917-634A-9A36-478DE758B63D}"/>
    <dgm:cxn modelId="{AD3F9EED-C9BF-3546-87A1-DB82FA0C3767}" type="presParOf" srcId="{B9774CEE-11DF-274C-868F-BDCD4B60DE3F}" destId="{AF7906EA-0987-D846-91DE-43A3B72F100E}" srcOrd="0" destOrd="0" presId="urn:microsoft.com/office/officeart/2005/8/layout/cycle4"/>
    <dgm:cxn modelId="{5A7AEFDA-EB88-C843-81F6-F1DF8D31D756}" type="presParOf" srcId="{AF7906EA-0987-D846-91DE-43A3B72F100E}" destId="{2131AAA9-D0A4-1C43-B13F-EC8FDE0F9767}" srcOrd="0" destOrd="0" presId="urn:microsoft.com/office/officeart/2005/8/layout/cycle4"/>
    <dgm:cxn modelId="{269BC452-2918-4041-921C-AA287190F182}" type="presParOf" srcId="{2131AAA9-D0A4-1C43-B13F-EC8FDE0F9767}" destId="{5F0DD2F1-BCCA-644F-8BDD-39CB5E81A9B0}" srcOrd="0" destOrd="0" presId="urn:microsoft.com/office/officeart/2005/8/layout/cycle4"/>
    <dgm:cxn modelId="{4A7B2E15-076E-7E47-A9F6-86864BB2C02D}" type="presParOf" srcId="{2131AAA9-D0A4-1C43-B13F-EC8FDE0F9767}" destId="{55E87632-F49D-BA40-AB41-AD9BA2D9B3E2}" srcOrd="1" destOrd="0" presId="urn:microsoft.com/office/officeart/2005/8/layout/cycle4"/>
    <dgm:cxn modelId="{38A13614-06D2-8540-A2D6-3AEA66AACE2A}" type="presParOf" srcId="{AF7906EA-0987-D846-91DE-43A3B72F100E}" destId="{A6F1007A-FE18-B740-B368-9909F49D5DCC}" srcOrd="1" destOrd="0" presId="urn:microsoft.com/office/officeart/2005/8/layout/cycle4"/>
    <dgm:cxn modelId="{804D1D6B-4B26-8647-83D0-5A04DAD77615}" type="presParOf" srcId="{A6F1007A-FE18-B740-B368-9909F49D5DCC}" destId="{528A347A-D8AB-4F41-94F5-5931026C18B2}" srcOrd="0" destOrd="0" presId="urn:microsoft.com/office/officeart/2005/8/layout/cycle4"/>
    <dgm:cxn modelId="{85939303-895A-4846-8128-4C15B7C48C18}" type="presParOf" srcId="{A6F1007A-FE18-B740-B368-9909F49D5DCC}" destId="{FD29BA97-F530-AE42-B01D-31ADEED7D94E}" srcOrd="1" destOrd="0" presId="urn:microsoft.com/office/officeart/2005/8/layout/cycle4"/>
    <dgm:cxn modelId="{77EACF33-52CB-7649-83F5-08E0B3028B90}" type="presParOf" srcId="{AF7906EA-0987-D846-91DE-43A3B72F100E}" destId="{1C01C35A-684B-CC4D-BDF0-821F8A5CFCF3}" srcOrd="2" destOrd="0" presId="urn:microsoft.com/office/officeart/2005/8/layout/cycle4"/>
    <dgm:cxn modelId="{8089FB75-432E-604B-8090-B3220C6A68AD}" type="presParOf" srcId="{1C01C35A-684B-CC4D-BDF0-821F8A5CFCF3}" destId="{2C162CC9-41FF-244D-8A7D-D8893AF2C16E}" srcOrd="0" destOrd="0" presId="urn:microsoft.com/office/officeart/2005/8/layout/cycle4"/>
    <dgm:cxn modelId="{7C4D7398-C3E9-0E47-95AF-70F1218196E9}" type="presParOf" srcId="{1C01C35A-684B-CC4D-BDF0-821F8A5CFCF3}" destId="{04D76870-B83D-4543-BE0A-5682E6B9EBC4}" srcOrd="1" destOrd="0" presId="urn:microsoft.com/office/officeart/2005/8/layout/cycle4"/>
    <dgm:cxn modelId="{44A170B6-7DA8-D548-8FBA-3373429C4DCF}" type="presParOf" srcId="{AF7906EA-0987-D846-91DE-43A3B72F100E}" destId="{D93DE409-79A7-B64D-BD50-4DDB022DAE5C}" srcOrd="3" destOrd="0" presId="urn:microsoft.com/office/officeart/2005/8/layout/cycle4"/>
    <dgm:cxn modelId="{7301F1F7-F1EA-234F-80E9-5B1BE67935F7}" type="presParOf" srcId="{D93DE409-79A7-B64D-BD50-4DDB022DAE5C}" destId="{3FC16687-CB8F-564D-A996-F329C7A1421F}" srcOrd="0" destOrd="0" presId="urn:microsoft.com/office/officeart/2005/8/layout/cycle4"/>
    <dgm:cxn modelId="{FABC5023-CE39-C945-B998-4769E8299963}" type="presParOf" srcId="{D93DE409-79A7-B64D-BD50-4DDB022DAE5C}" destId="{90F21681-1AC4-014F-A64F-61995AF1D039}" srcOrd="1" destOrd="0" presId="urn:microsoft.com/office/officeart/2005/8/layout/cycle4"/>
    <dgm:cxn modelId="{CE5F2173-AF0E-EB49-AD29-7DFD4F8C6140}" type="presParOf" srcId="{AF7906EA-0987-D846-91DE-43A3B72F100E}" destId="{312D8FE1-5B7A-9D45-A8AC-D269FC28D318}" srcOrd="4" destOrd="0" presId="urn:microsoft.com/office/officeart/2005/8/layout/cycle4"/>
    <dgm:cxn modelId="{E6961221-79D7-BA43-A8D6-3731003A2983}" type="presParOf" srcId="{B9774CEE-11DF-274C-868F-BDCD4B60DE3F}" destId="{44104542-A576-2A46-A4E3-C54AC448180A}" srcOrd="1" destOrd="0" presId="urn:microsoft.com/office/officeart/2005/8/layout/cycle4"/>
    <dgm:cxn modelId="{1C456515-F0D0-6F4B-8549-D5A52125BD12}" type="presParOf" srcId="{44104542-A576-2A46-A4E3-C54AC448180A}" destId="{D1F67B59-2D6D-3747-8492-19ACDA56415C}" srcOrd="0" destOrd="0" presId="urn:microsoft.com/office/officeart/2005/8/layout/cycle4"/>
    <dgm:cxn modelId="{C97FC039-7161-3140-B3C6-7AFAEEF83483}" type="presParOf" srcId="{44104542-A576-2A46-A4E3-C54AC448180A}" destId="{BA4E679F-8B1E-1042-831D-0B7B3A6B388A}" srcOrd="1" destOrd="0" presId="urn:microsoft.com/office/officeart/2005/8/layout/cycle4"/>
    <dgm:cxn modelId="{DB732184-0A01-6A48-A977-5A1556B94DC8}" type="presParOf" srcId="{44104542-A576-2A46-A4E3-C54AC448180A}" destId="{E2132211-10C7-2D4B-8ABF-DB6914352B9B}" srcOrd="2" destOrd="0" presId="urn:microsoft.com/office/officeart/2005/8/layout/cycle4"/>
    <dgm:cxn modelId="{54CF7598-E8A3-C14A-947E-5BD0A6D45AC9}" type="presParOf" srcId="{44104542-A576-2A46-A4E3-C54AC448180A}" destId="{7517B415-E31B-0048-8E59-A91140B1A347}" srcOrd="3" destOrd="0" presId="urn:microsoft.com/office/officeart/2005/8/layout/cycle4"/>
    <dgm:cxn modelId="{A8ECCA22-5BEA-0146-B9BD-F32679993DC3}" type="presParOf" srcId="{44104542-A576-2A46-A4E3-C54AC448180A}" destId="{3627A7AF-7D29-5442-A3E2-52A0D65E24D5}" srcOrd="4" destOrd="0" presId="urn:microsoft.com/office/officeart/2005/8/layout/cycle4"/>
    <dgm:cxn modelId="{2B2E416B-0964-274F-BB24-FC1F8BC01B16}" type="presParOf" srcId="{B9774CEE-11DF-274C-868F-BDCD4B60DE3F}" destId="{1A8C9607-7978-D641-B72F-6D811451E42C}" srcOrd="2" destOrd="0" presId="urn:microsoft.com/office/officeart/2005/8/layout/cycle4"/>
    <dgm:cxn modelId="{CF0BB2F9-8269-944E-9596-15723A83D362}" type="presParOf" srcId="{B9774CEE-11DF-274C-868F-BDCD4B60DE3F}" destId="{A3FF61EB-4737-6849-97EA-1AD41A3DC3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62CC9-41FF-244D-8A7D-D8893AF2C16E}">
      <dsp:nvSpPr>
        <dsp:cNvPr id="0" name=""/>
        <dsp:cNvSpPr/>
      </dsp:nvSpPr>
      <dsp:spPr>
        <a:xfrm>
          <a:off x="4694317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Échanges dans    un climat de confiance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Partage de connaissances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Partage de stratégies 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Entraide</a:t>
          </a:r>
          <a:endParaRPr lang="fr-FR" sz="1100" kern="1200" dirty="0">
            <a:latin typeface="Arial"/>
            <a:cs typeface="Arial"/>
          </a:endParaRPr>
        </a:p>
      </dsp:txBody>
      <dsp:txXfrm>
        <a:off x="5445507" y="3711831"/>
        <a:ext cx="1605371" cy="1093381"/>
      </dsp:txXfrm>
    </dsp:sp>
    <dsp:sp modelId="{3FC16687-CB8F-564D-A996-F329C7A1421F}">
      <dsp:nvSpPr>
        <dsp:cNvPr id="0" name=""/>
        <dsp:cNvSpPr/>
      </dsp:nvSpPr>
      <dsp:spPr>
        <a:xfrm>
          <a:off x="793897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Mobiliser les connaissances nécessaires selon la discipline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Construction des mots, vocabulaire spécifique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Thèmes, concepts</a:t>
          </a:r>
          <a:endParaRPr lang="fr-FR" sz="1100" kern="1200" dirty="0">
            <a:latin typeface="Arial"/>
            <a:cs typeface="Arial"/>
          </a:endParaRPr>
        </a:p>
      </dsp:txBody>
      <dsp:txXfrm>
        <a:off x="827914" y="3711831"/>
        <a:ext cx="1605371" cy="1093381"/>
      </dsp:txXfrm>
    </dsp:sp>
    <dsp:sp modelId="{528A347A-D8AB-4F41-94F5-5931026C18B2}">
      <dsp:nvSpPr>
        <dsp:cNvPr id="0" name=""/>
        <dsp:cNvSpPr/>
      </dsp:nvSpPr>
      <dsp:spPr>
        <a:xfrm>
          <a:off x="4343511" y="0"/>
          <a:ext cx="3092190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Comprendre les textes en utilisant une démarche de résolution de problèmes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Garder des traces de sa manière de comprendre les textes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Se fixer des objectifs et les atteindre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>
            <a:latin typeface="Arial"/>
            <a:cs typeface="Arial"/>
          </a:endParaRPr>
        </a:p>
      </dsp:txBody>
      <dsp:txXfrm>
        <a:off x="5305185" y="34017"/>
        <a:ext cx="2096499" cy="1093381"/>
      </dsp:txXfrm>
    </dsp:sp>
    <dsp:sp modelId="{5F0DD2F1-BCCA-644F-8BDD-39CB5E81A9B0}">
      <dsp:nvSpPr>
        <dsp:cNvPr id="0" name=""/>
        <dsp:cNvSpPr/>
      </dsp:nvSpPr>
      <dsp:spPr>
        <a:xfrm>
          <a:off x="793897" y="0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DÉVELOPPE: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Identité de lecteur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Fluidité et persévérance</a:t>
          </a:r>
          <a:endParaRPr lang="fr-FR" sz="1100" kern="1200" dirty="0">
            <a:latin typeface="Arial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/>
              <a:cs typeface="Arial"/>
            </a:rPr>
            <a:t>Confiance et autonomie</a:t>
          </a:r>
          <a:endParaRPr lang="fr-FR" sz="1100" kern="1200" dirty="0">
            <a:latin typeface="Arial"/>
            <a:cs typeface="Arial"/>
          </a:endParaRPr>
        </a:p>
      </dsp:txBody>
      <dsp:txXfrm>
        <a:off x="827914" y="34017"/>
        <a:ext cx="1605371" cy="1093381"/>
      </dsp:txXfrm>
    </dsp:sp>
    <dsp:sp modelId="{D1F67B59-2D6D-3747-8492-19ACDA56415C}">
      <dsp:nvSpPr>
        <dsp:cNvPr id="0" name=""/>
        <dsp:cNvSpPr/>
      </dsp:nvSpPr>
      <dsp:spPr>
        <a:xfrm>
          <a:off x="1971021" y="275836"/>
          <a:ext cx="2095386" cy="209538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/>
              <a:cs typeface="Arial"/>
            </a:rPr>
            <a:t>Personnelle</a:t>
          </a:r>
          <a:endParaRPr lang="fr-FR" sz="1600" b="1" kern="1200" dirty="0">
            <a:latin typeface="Arial"/>
            <a:cs typeface="Arial"/>
          </a:endParaRPr>
        </a:p>
      </dsp:txBody>
      <dsp:txXfrm>
        <a:off x="2584745" y="889560"/>
        <a:ext cx="1481662" cy="1481662"/>
      </dsp:txXfrm>
    </dsp:sp>
    <dsp:sp modelId="{BA4E679F-8B1E-1042-831D-0B7B3A6B388A}">
      <dsp:nvSpPr>
        <dsp:cNvPr id="0" name=""/>
        <dsp:cNvSpPr/>
      </dsp:nvSpPr>
      <dsp:spPr>
        <a:xfrm rot="5400000">
          <a:off x="4163192" y="275836"/>
          <a:ext cx="2095386" cy="209538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/>
              <a:cs typeface="Arial"/>
            </a:rPr>
            <a:t>Cognitive</a:t>
          </a:r>
          <a:endParaRPr lang="fr-FR" sz="2000" b="1" kern="1200" dirty="0">
            <a:latin typeface="Arial"/>
            <a:cs typeface="Arial"/>
          </a:endParaRPr>
        </a:p>
      </dsp:txBody>
      <dsp:txXfrm rot="-5400000">
        <a:off x="4163192" y="889560"/>
        <a:ext cx="1481662" cy="1481662"/>
      </dsp:txXfrm>
    </dsp:sp>
    <dsp:sp modelId="{E2132211-10C7-2D4B-8ABF-DB6914352B9B}">
      <dsp:nvSpPr>
        <dsp:cNvPr id="0" name=""/>
        <dsp:cNvSpPr/>
      </dsp:nvSpPr>
      <dsp:spPr>
        <a:xfrm rot="10800000">
          <a:off x="4163192" y="2468007"/>
          <a:ext cx="2095386" cy="209538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/>
              <a:cs typeface="Arial"/>
            </a:rPr>
            <a:t>Sociale</a:t>
          </a:r>
          <a:endParaRPr lang="fr-FR" sz="2000" b="1" kern="1200" dirty="0">
            <a:latin typeface="Arial"/>
            <a:cs typeface="Arial"/>
          </a:endParaRPr>
        </a:p>
      </dsp:txBody>
      <dsp:txXfrm rot="10800000">
        <a:off x="4163192" y="2468007"/>
        <a:ext cx="1481662" cy="1481662"/>
      </dsp:txXfrm>
    </dsp:sp>
    <dsp:sp modelId="{7517B415-E31B-0048-8E59-A91140B1A347}">
      <dsp:nvSpPr>
        <dsp:cNvPr id="0" name=""/>
        <dsp:cNvSpPr/>
      </dsp:nvSpPr>
      <dsp:spPr>
        <a:xfrm rot="16200000">
          <a:off x="1971021" y="2468007"/>
          <a:ext cx="2095386" cy="209538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/>
              <a:cs typeface="Arial"/>
            </a:rPr>
            <a:t>Constructive</a:t>
          </a:r>
          <a:endParaRPr lang="fr-FR" sz="1600" b="1" kern="1200" dirty="0">
            <a:latin typeface="Arial"/>
            <a:cs typeface="Arial"/>
          </a:endParaRPr>
        </a:p>
      </dsp:txBody>
      <dsp:txXfrm rot="5400000">
        <a:off x="2584745" y="2468007"/>
        <a:ext cx="1481662" cy="1481662"/>
      </dsp:txXfrm>
    </dsp:sp>
    <dsp:sp modelId="{1A8C9607-7978-D641-B72F-6D811451E42C}">
      <dsp:nvSpPr>
        <dsp:cNvPr id="0" name=""/>
        <dsp:cNvSpPr/>
      </dsp:nvSpPr>
      <dsp:spPr>
        <a:xfrm>
          <a:off x="3753067" y="1984084"/>
          <a:ext cx="723464" cy="6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FF61EB-4737-6849-97EA-1AD41A3DC380}">
      <dsp:nvSpPr>
        <dsp:cNvPr id="0" name=""/>
        <dsp:cNvSpPr/>
      </dsp:nvSpPr>
      <dsp:spPr>
        <a:xfrm rot="10800000">
          <a:off x="3753067" y="2226045"/>
          <a:ext cx="723464" cy="6290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9AA5-7581-B545-8601-487F69654BE0}" type="datetimeFigureOut">
              <a:rPr lang="fr-FR" smtClean="0"/>
              <a:t>2014-04-24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531B3-F75C-2541-BE10-44AE8A9DE6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2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, 2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, 3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2014-04-24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readingapprenticeship.org" TargetMode="External"/><Relationship Id="rId3" Type="http://schemas.openxmlformats.org/officeDocument/2006/relationships/hyperlink" Target="http://moodle.ticfga.ca/course/view.php?id=3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74123"/>
            <a:ext cx="7772400" cy="4279183"/>
          </a:xfrm>
        </p:spPr>
        <p:txBody>
          <a:bodyPr>
            <a:normAutofit/>
          </a:bodyPr>
          <a:lstStyle/>
          <a:p>
            <a:r>
              <a:rPr lang="fr-FR" sz="6600" b="1" dirty="0" smtClean="0"/>
              <a:t>RA ESL FGA</a:t>
            </a:r>
            <a:br>
              <a:rPr lang="fr-FR" sz="6600" b="1" dirty="0" smtClean="0"/>
            </a:br>
            <a:r>
              <a:rPr lang="fr-FR" sz="6600" b="1" dirty="0"/>
              <a:t/>
            </a:r>
            <a:br>
              <a:rPr lang="fr-FR" sz="6600" b="1" dirty="0"/>
            </a:br>
            <a:r>
              <a:rPr lang="fr-FR" sz="6600" b="1" dirty="0" smtClean="0"/>
              <a:t/>
            </a:r>
            <a:br>
              <a:rPr lang="fr-FR" sz="6600" b="1" dirty="0" smtClean="0"/>
            </a:br>
            <a:r>
              <a:rPr lang="fr-FR" sz="6600" b="1" dirty="0" smtClean="0">
                <a:solidFill>
                  <a:schemeClr val="tx1"/>
                </a:solidFill>
              </a:rPr>
              <a:t>Lire pour comprendre</a:t>
            </a:r>
            <a:endParaRPr lang="fr-FR" sz="66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509786"/>
            <a:ext cx="1906268" cy="877824"/>
          </a:xfrm>
        </p:spPr>
        <p:txBody>
          <a:bodyPr/>
          <a:lstStyle/>
          <a:p>
            <a:r>
              <a:rPr lang="fr-FR" dirty="0" smtClean="0"/>
              <a:t>3 février 2014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888398" y="5635997"/>
            <a:ext cx="356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 avril 2014</a:t>
            </a:r>
          </a:p>
          <a:p>
            <a:r>
              <a:rPr lang="fr-FR" dirty="0" smtClean="0"/>
              <a:t>Journée pédagogique </a:t>
            </a:r>
            <a:r>
              <a:rPr lang="fr-FR" dirty="0" err="1" smtClean="0"/>
              <a:t>Montérégienne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8578" y="5878205"/>
            <a:ext cx="215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Mariève Gagné</a:t>
            </a:r>
          </a:p>
          <a:p>
            <a:r>
              <a:rPr lang="fr-FR" i="1" dirty="0" smtClean="0"/>
              <a:t>CSMV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1662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786" y="1158708"/>
            <a:ext cx="6863748" cy="886968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244A58"/>
                </a:solidFill>
              </a:rPr>
              <a:t>Le modelage et la pratique guidée</a:t>
            </a:r>
            <a:endParaRPr lang="fr-FR" sz="4400" b="1" dirty="0">
              <a:solidFill>
                <a:srgbClr val="244A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Aussi longtemps que les élèves en ont besoin… (chaque groupe est différent)</a:t>
            </a:r>
          </a:p>
          <a:p>
            <a:pPr algn="ctr"/>
            <a:r>
              <a:rPr lang="fr-FR" sz="3200" dirty="0" smtClean="0"/>
              <a:t>Le niveau d’autonomie des élèves augmentent et le soutien de l’enseignant diminue.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036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Défis rencontrés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74436" y="3388659"/>
            <a:ext cx="6150364" cy="2264734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PLANIFIER</a:t>
            </a:r>
          </a:p>
          <a:p>
            <a:pPr marL="342900" indent="-342900">
              <a:buFont typeface="Arial"/>
              <a:buChar char="•"/>
            </a:pPr>
            <a:r>
              <a:rPr lang="fr-FR" sz="2400" b="1" dirty="0">
                <a:solidFill>
                  <a:schemeClr val="accent2"/>
                </a:solidFill>
              </a:rPr>
              <a:t>C</a:t>
            </a:r>
            <a:r>
              <a:rPr lang="fr-FR" sz="2400" b="1" dirty="0" smtClean="0">
                <a:solidFill>
                  <a:schemeClr val="accent2"/>
                </a:solidFill>
              </a:rPr>
              <a:t>HOISIR LES BONS TEXTES</a:t>
            </a:r>
          </a:p>
          <a:p>
            <a:pPr marL="342900" indent="-342900">
              <a:buFont typeface="Arial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ANIMER LA DISCUSSION AUTOUR DE LA COMPRÉHENSION</a:t>
            </a:r>
            <a:endParaRPr lang="fr-F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6777" y="745378"/>
            <a:ext cx="4924424" cy="886968"/>
          </a:xfrm>
        </p:spPr>
        <p:txBody>
          <a:bodyPr/>
          <a:lstStyle/>
          <a:p>
            <a:r>
              <a:rPr lang="fr-FR" sz="4400" b="1" dirty="0" smtClean="0">
                <a:solidFill>
                  <a:srgbClr val="244A58"/>
                </a:solidFill>
              </a:rPr>
              <a:t>Ressources disponibles</a:t>
            </a:r>
            <a:endParaRPr lang="fr-FR" sz="4400" b="1" dirty="0">
              <a:solidFill>
                <a:srgbClr val="244A58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04968" y="2020888"/>
            <a:ext cx="6259663" cy="4106862"/>
          </a:xfrm>
        </p:spPr>
        <p:txBody>
          <a:bodyPr vert="horz">
            <a:normAutofit fontScale="40000" lnSpcReduction="20000"/>
          </a:bodyPr>
          <a:lstStyle/>
          <a:p>
            <a:r>
              <a:rPr lang="fr-FR" sz="5900" b="1" dirty="0">
                <a:hlinkClick r:id="rId2"/>
              </a:rPr>
              <a:t>http://</a:t>
            </a:r>
            <a:r>
              <a:rPr lang="fr-FR" sz="5900" b="1" dirty="0" smtClean="0">
                <a:hlinkClick r:id="rId2"/>
              </a:rPr>
              <a:t>readingapprenticeship.org</a:t>
            </a:r>
            <a:endParaRPr lang="fr-FR" sz="5900" b="1" dirty="0" smtClean="0"/>
          </a:p>
          <a:p>
            <a:endParaRPr lang="fr-FR" sz="2800" b="1" dirty="0"/>
          </a:p>
          <a:p>
            <a:r>
              <a:rPr lang="fr-FR" sz="4400" b="1" dirty="0" err="1" smtClean="0"/>
              <a:t>Moodle</a:t>
            </a:r>
            <a:r>
              <a:rPr lang="fr-FR" sz="4400" b="1" dirty="0" smtClean="0"/>
              <a:t>  (partage d’outils de et de textes utilisés en FGA)</a:t>
            </a:r>
          </a:p>
          <a:p>
            <a:pPr marL="0" indent="0" algn="ctr">
              <a:buNone/>
            </a:pPr>
            <a:r>
              <a:rPr lang="fr-FR" sz="4500" dirty="0">
                <a:hlinkClick r:id="rId3"/>
              </a:rPr>
              <a:t>http://moodle.ticfga.ca/course/view.php?id=</a:t>
            </a:r>
            <a:r>
              <a:rPr lang="fr-FR" sz="4500" dirty="0" smtClean="0">
                <a:hlinkClick r:id="rId3"/>
              </a:rPr>
              <a:t>303</a:t>
            </a:r>
            <a:endParaRPr lang="fr-FR" sz="4500" dirty="0"/>
          </a:p>
          <a:p>
            <a:pPr marL="0" indent="0" algn="ctr">
              <a:buNone/>
            </a:pPr>
            <a:endParaRPr lang="fr-FR" sz="3400" u="sng" dirty="0" smtClean="0"/>
          </a:p>
          <a:p>
            <a:pPr marL="0" indent="0">
              <a:buNone/>
            </a:pPr>
            <a:r>
              <a:rPr lang="fr-FR" sz="4400" u="sng" dirty="0" err="1" smtClean="0"/>
              <a:t>Teaching</a:t>
            </a:r>
            <a:r>
              <a:rPr lang="fr-FR" sz="4400" u="sng" dirty="0" smtClean="0"/>
              <a:t> </a:t>
            </a:r>
            <a:r>
              <a:rPr lang="fr-FR" sz="4400" u="sng" dirty="0" err="1" smtClean="0"/>
              <a:t>adults</a:t>
            </a:r>
            <a:r>
              <a:rPr lang="fr-FR" sz="4400" u="sng" dirty="0" smtClean="0"/>
              <a:t> to </a:t>
            </a:r>
            <a:r>
              <a:rPr lang="fr-FR" sz="4400" u="sng" dirty="0" err="1" smtClean="0"/>
              <a:t>read</a:t>
            </a:r>
            <a:r>
              <a:rPr lang="fr-FR" sz="4400" u="sng" dirty="0" smtClean="0"/>
              <a:t> </a:t>
            </a:r>
            <a:r>
              <a:rPr lang="fr-FR" sz="4400" u="sng" dirty="0" err="1" smtClean="0"/>
              <a:t>with</a:t>
            </a:r>
            <a:r>
              <a:rPr lang="fr-FR" sz="4400" u="sng" dirty="0" smtClean="0"/>
              <a:t> </a:t>
            </a:r>
            <a:r>
              <a:rPr lang="fr-FR" sz="4400" u="sng" dirty="0" err="1" smtClean="0"/>
              <a:t>reading</a:t>
            </a:r>
            <a:r>
              <a:rPr lang="fr-FR" sz="4400" u="sng" dirty="0" smtClean="0"/>
              <a:t> </a:t>
            </a:r>
            <a:r>
              <a:rPr lang="fr-FR" sz="4400" u="sng" dirty="0" err="1" smtClean="0"/>
              <a:t>apprenticeship</a:t>
            </a:r>
            <a:r>
              <a:rPr lang="fr-FR" sz="4400" u="sng" dirty="0" smtClean="0"/>
              <a:t> </a:t>
            </a:r>
            <a:r>
              <a:rPr lang="fr-FR" sz="4400" dirty="0" smtClean="0"/>
              <a:t> </a:t>
            </a:r>
            <a:r>
              <a:rPr lang="fr-FR" sz="4500" dirty="0" err="1" smtClean="0"/>
              <a:t>Lesmeister,M</a:t>
            </a:r>
            <a:r>
              <a:rPr lang="fr-FR" sz="4500" dirty="0" smtClean="0"/>
              <a:t>.</a:t>
            </a:r>
          </a:p>
          <a:p>
            <a:pPr marL="0" indent="0" algn="ctr">
              <a:buNone/>
            </a:pPr>
            <a:endParaRPr lang="fr-FR" u="sng" dirty="0" smtClean="0"/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97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668" y="919329"/>
            <a:ext cx="7229073" cy="886968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244A58"/>
                </a:solidFill>
              </a:rPr>
              <a:t>Appuyé par la recherche en éducation</a:t>
            </a:r>
            <a:endParaRPr lang="fr-FR" sz="4400" b="1" dirty="0">
              <a:solidFill>
                <a:srgbClr val="244A58"/>
              </a:solidFill>
            </a:endParaRPr>
          </a:p>
        </p:txBody>
      </p:sp>
      <p:pic>
        <p:nvPicPr>
          <p:cNvPr id="4" name="Espace réservé du contenu 3" descr="RA_US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05" b="-14505"/>
          <a:stretch>
            <a:fillRect/>
          </a:stretch>
        </p:blipFill>
        <p:spPr>
          <a:xfrm>
            <a:off x="3478783" y="1550894"/>
            <a:ext cx="4898455" cy="2683482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3839427"/>
            <a:ext cx="8229600" cy="2680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Intègre l’enseignement explicite, réciproque et stratégique reconnus efficaces en lecture.</a:t>
            </a:r>
          </a:p>
          <a:p>
            <a:r>
              <a:rPr lang="fr-FR" sz="2800" dirty="0" smtClean="0"/>
              <a:t>Exploite les dimensions cognitive, métacognitive, personnelle et sociale.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2029" y="419945"/>
            <a:ext cx="5800395" cy="886968"/>
          </a:xfrm>
        </p:spPr>
        <p:txBody>
          <a:bodyPr/>
          <a:lstStyle/>
          <a:p>
            <a:r>
              <a:rPr lang="fr-FR" sz="4400" b="1" dirty="0" smtClean="0">
                <a:solidFill>
                  <a:srgbClr val="244A58"/>
                </a:solidFill>
                <a:latin typeface="Arial"/>
                <a:cs typeface="Arial"/>
              </a:rPr>
              <a:t>Effets du RA en FGA</a:t>
            </a:r>
            <a:endParaRPr lang="fr-FR" sz="4400" b="1" dirty="0">
              <a:solidFill>
                <a:srgbClr val="244A58"/>
              </a:solidFill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740664" y="1534403"/>
            <a:ext cx="3611563" cy="4365625"/>
          </a:xfr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dirty="0">
                <a:latin typeface="Arial"/>
                <a:cs typeface="Arial"/>
              </a:rPr>
              <a:t>Les élèves travaillent davantage sur les textes à lire</a:t>
            </a:r>
            <a:r>
              <a:rPr lang="fr-CA" sz="2000" dirty="0" smtClean="0">
                <a:latin typeface="Arial"/>
                <a:cs typeface="Arial"/>
              </a:rPr>
              <a:t>;</a:t>
            </a:r>
            <a:endParaRPr lang="fr-CA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2000" dirty="0">
                <a:latin typeface="Arial"/>
                <a:cs typeface="Arial"/>
              </a:rPr>
              <a:t>Les élèves sont capables de nommer les </a:t>
            </a:r>
            <a:r>
              <a:rPr lang="fr-CA" sz="2000" dirty="0" smtClean="0">
                <a:latin typeface="Arial"/>
                <a:cs typeface="Arial"/>
              </a:rPr>
              <a:t>stratégies utilisées;</a:t>
            </a:r>
            <a:endParaRPr lang="fr-CA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2000" dirty="0">
                <a:latin typeface="Arial"/>
                <a:cs typeface="Arial"/>
              </a:rPr>
              <a:t>Ils parlent au texte et/ou utilisent leur journal de bord</a:t>
            </a:r>
            <a:r>
              <a:rPr lang="fr-CA" sz="2000" dirty="0" smtClean="0">
                <a:latin typeface="Arial"/>
                <a:cs typeface="Arial"/>
              </a:rPr>
              <a:t>;</a:t>
            </a:r>
            <a:endParaRPr lang="fr-CA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A" sz="2000" dirty="0">
                <a:latin typeface="Arial"/>
                <a:cs typeface="Arial"/>
              </a:rPr>
              <a:t>Certains sont plus autonomes dans l’utilisation </a:t>
            </a:r>
            <a:r>
              <a:rPr lang="fr-CA" sz="2000" dirty="0" smtClean="0">
                <a:latin typeface="Arial"/>
                <a:cs typeface="Arial"/>
              </a:rPr>
              <a:t>des stratégies </a:t>
            </a:r>
            <a:r>
              <a:rPr lang="fr-CA" sz="2000" dirty="0">
                <a:latin typeface="Arial"/>
                <a:cs typeface="Arial"/>
              </a:rPr>
              <a:t>de lecture.	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4627823" y="1534403"/>
            <a:ext cx="3611562" cy="43656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r-CA" sz="2000" dirty="0">
                <a:latin typeface="Arial"/>
                <a:cs typeface="Arial"/>
              </a:rPr>
              <a:t>Changement dans leur conception de la lecture et </a:t>
            </a:r>
            <a:r>
              <a:rPr lang="fr-CA" sz="2000" dirty="0" smtClean="0">
                <a:latin typeface="Arial"/>
                <a:cs typeface="Arial"/>
              </a:rPr>
              <a:t>de l’enseignement </a:t>
            </a:r>
            <a:r>
              <a:rPr lang="fr-CA" sz="2000" dirty="0">
                <a:latin typeface="Arial"/>
                <a:cs typeface="Arial"/>
              </a:rPr>
              <a:t>des </a:t>
            </a:r>
            <a:r>
              <a:rPr lang="fr-CA" sz="2100" dirty="0">
                <a:latin typeface="Arial"/>
                <a:cs typeface="Arial"/>
              </a:rPr>
              <a:t>stratégies</a:t>
            </a:r>
            <a:r>
              <a:rPr lang="fr-CA" sz="2000" dirty="0" smtClean="0">
                <a:latin typeface="Arial"/>
                <a:cs typeface="Arial"/>
              </a:rPr>
              <a:t>;</a:t>
            </a:r>
            <a:endParaRPr lang="fr-CA" sz="2000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fr-CA" sz="2000" dirty="0">
                <a:latin typeface="Arial"/>
                <a:cs typeface="Arial"/>
              </a:rPr>
              <a:t>Confiance en leurs compétences pédagogiques pour enseigner la métacognition par le biais de la modélisation</a:t>
            </a:r>
            <a:r>
              <a:rPr lang="fr-CA" sz="2000" dirty="0" smtClean="0">
                <a:latin typeface="Arial"/>
                <a:cs typeface="Arial"/>
              </a:rPr>
              <a:t>;</a:t>
            </a:r>
            <a:endParaRPr lang="fr-CA" sz="2000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fr-CA" sz="2000" dirty="0">
                <a:latin typeface="Arial"/>
                <a:cs typeface="Arial"/>
              </a:rPr>
              <a:t>Sentiment d’enseigner réellement la lecture et </a:t>
            </a:r>
            <a:r>
              <a:rPr lang="fr-CA" sz="2000" dirty="0" smtClean="0">
                <a:latin typeface="Arial"/>
                <a:cs typeface="Arial"/>
              </a:rPr>
              <a:t>de pouvoir </a:t>
            </a:r>
            <a:r>
              <a:rPr lang="fr-CA" sz="2000" dirty="0">
                <a:latin typeface="Arial"/>
                <a:cs typeface="Arial"/>
              </a:rPr>
              <a:t>motiver les élèves plus faibles.</a:t>
            </a:r>
          </a:p>
          <a:p>
            <a:pPr marL="0" indent="0">
              <a:buNone/>
            </a:pPr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42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717164">
            <a:off x="3429000" y="685800"/>
            <a:ext cx="4948238" cy="886968"/>
          </a:xfrm>
        </p:spPr>
        <p:txBody>
          <a:bodyPr/>
          <a:lstStyle/>
          <a:p>
            <a:pPr algn="ctr"/>
            <a:r>
              <a:rPr lang="fr-FR" sz="4400" b="1" dirty="0" smtClean="0">
                <a:solidFill>
                  <a:srgbClr val="244A58"/>
                </a:solidFill>
              </a:rPr>
              <a:t>Stratégies vedettes</a:t>
            </a:r>
            <a:endParaRPr lang="fr-FR" sz="4400" b="1" dirty="0">
              <a:solidFill>
                <a:srgbClr val="244A58"/>
              </a:solidFill>
            </a:endParaRPr>
          </a:p>
        </p:txBody>
      </p:sp>
      <p:pic>
        <p:nvPicPr>
          <p:cNvPr id="7" name="Image 6" descr="Reading Strategies Wall Pos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18" y="1869142"/>
            <a:ext cx="3318626" cy="4294692"/>
          </a:xfrm>
          <a:prstGeom prst="rect">
            <a:avLst/>
          </a:prstGeom>
        </p:spPr>
      </p:pic>
      <p:pic>
        <p:nvPicPr>
          <p:cNvPr id="9" name="Image 8" descr="Reading Strategies Wall Post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" y="1869142"/>
            <a:ext cx="3318626" cy="42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3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2951"/>
            <a:ext cx="8229600" cy="1371600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244A58"/>
                </a:solidFill>
                <a:latin typeface="Arial"/>
                <a:cs typeface="Arial"/>
              </a:rPr>
              <a:t>Étapes typiques </a:t>
            </a:r>
            <a:br>
              <a:rPr lang="fr-FR" sz="4400" b="1" dirty="0" smtClean="0">
                <a:solidFill>
                  <a:srgbClr val="244A58"/>
                </a:solidFill>
                <a:latin typeface="Arial"/>
                <a:cs typeface="Arial"/>
              </a:rPr>
            </a:br>
            <a:r>
              <a:rPr lang="fr-FR" sz="4400" b="1" dirty="0" smtClean="0">
                <a:solidFill>
                  <a:srgbClr val="244A58"/>
                </a:solidFill>
                <a:latin typeface="Arial"/>
                <a:cs typeface="Arial"/>
              </a:rPr>
              <a:t>d’un atelier dans une classe RA</a:t>
            </a:r>
            <a:endParaRPr lang="fr-FR" sz="4400" b="1" dirty="0">
              <a:solidFill>
                <a:srgbClr val="244A58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8133" y="1868751"/>
            <a:ext cx="7620000" cy="4373563"/>
          </a:xfrm>
        </p:spPr>
        <p:txBody>
          <a:bodyPr/>
          <a:lstStyle/>
          <a:p>
            <a:pPr algn="ctr"/>
            <a:endParaRPr lang="fr-FR" dirty="0" smtClean="0"/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Modelage </a:t>
            </a:r>
            <a:r>
              <a:rPr lang="fr-FR" sz="3600" b="1" i="1" dirty="0" smtClean="0">
                <a:latin typeface="Arial"/>
                <a:cs typeface="Arial"/>
              </a:rPr>
              <a:t>Je parle au texte</a:t>
            </a:r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Pratique guidée</a:t>
            </a:r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Pratique collaborative</a:t>
            </a:r>
          </a:p>
          <a:p>
            <a:pPr algn="ctr"/>
            <a:r>
              <a:rPr lang="fr-FR" sz="3600" b="1" dirty="0" smtClean="0">
                <a:latin typeface="Arial"/>
                <a:cs typeface="Arial"/>
              </a:rPr>
              <a:t>Retour en groupe</a:t>
            </a:r>
          </a:p>
        </p:txBody>
      </p:sp>
    </p:spTree>
    <p:extLst>
      <p:ext uri="{BB962C8B-B14F-4D97-AF65-F5344CB8AC3E}">
        <p14:creationId xmlns:p14="http://schemas.microsoft.com/office/powerpoint/2010/main" val="241104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/>
                <a:cs typeface="Arial"/>
              </a:rPr>
              <a:t>L’approche «Reading </a:t>
            </a:r>
            <a:r>
              <a:rPr lang="fr-FR" sz="3200" dirty="0" err="1" smtClean="0">
                <a:latin typeface="Arial"/>
                <a:cs typeface="Arial"/>
              </a:rPr>
              <a:t>Apprenticeship</a:t>
            </a:r>
            <a:r>
              <a:rPr lang="fr-FR" sz="3200" dirty="0" smtClean="0">
                <a:latin typeface="Arial"/>
                <a:cs typeface="Arial"/>
              </a:rPr>
              <a:t>»</a:t>
            </a:r>
            <a:r>
              <a:rPr lang="fr-FR" sz="3200" dirty="0" smtClean="0">
                <a:solidFill>
                  <a:schemeClr val="accent3"/>
                </a:solidFill>
                <a:latin typeface="Comic Strip"/>
                <a:cs typeface="Comic Strip"/>
              </a:rPr>
              <a:t> </a:t>
            </a:r>
            <a:r>
              <a:rPr lang="fr-FR" sz="3200" baseline="30000" dirty="0" smtClean="0">
                <a:solidFill>
                  <a:schemeClr val="accent3"/>
                </a:solidFill>
                <a:latin typeface="Comic Strip"/>
                <a:cs typeface="Comic Strip"/>
              </a:rPr>
              <a:t/>
            </a:r>
            <a:br>
              <a:rPr lang="fr-FR" sz="3200" baseline="30000" dirty="0" smtClean="0">
                <a:solidFill>
                  <a:schemeClr val="accent3"/>
                </a:solidFill>
                <a:latin typeface="Comic Strip"/>
                <a:cs typeface="Comic Strip"/>
              </a:rPr>
            </a:br>
            <a:endParaRPr lang="fr-FR" sz="3200" dirty="0">
              <a:solidFill>
                <a:schemeClr val="accent3"/>
              </a:solidFill>
              <a:latin typeface="Comic Strip"/>
              <a:cs typeface="Comic Strip"/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979643"/>
              </p:ext>
            </p:extLst>
          </p:nvPr>
        </p:nvGraphicFramePr>
        <p:xfrm>
          <a:off x="607615" y="1141651"/>
          <a:ext cx="8229600" cy="483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33022" y="2967335"/>
            <a:ext cx="487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Métacognition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9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9407" y="1920849"/>
            <a:ext cx="7437831" cy="886968"/>
          </a:xfrm>
        </p:spPr>
        <p:txBody>
          <a:bodyPr/>
          <a:lstStyle/>
          <a:p>
            <a:r>
              <a:rPr lang="fr-FR" sz="4400" b="1" dirty="0" smtClean="0">
                <a:solidFill>
                  <a:srgbClr val="244A58"/>
                </a:solidFill>
              </a:rPr>
              <a:t>Quand devons-nous utiliser des stratégies pour comprendre un texte?</a:t>
            </a:r>
            <a:endParaRPr lang="fr-FR" sz="4400" b="1" dirty="0">
              <a:solidFill>
                <a:srgbClr val="244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4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8618" y="242316"/>
            <a:ext cx="4948238" cy="886968"/>
          </a:xfrm>
        </p:spPr>
        <p:txBody>
          <a:bodyPr/>
          <a:lstStyle/>
          <a:p>
            <a:r>
              <a:rPr lang="fr-FR" sz="4400" b="1" dirty="0" smtClean="0">
                <a:solidFill>
                  <a:srgbClr val="244A58"/>
                </a:solidFill>
              </a:rPr>
              <a:t>À vous d’essayer</a:t>
            </a:r>
            <a:endParaRPr lang="fr-FR" sz="4400" b="1" dirty="0">
              <a:solidFill>
                <a:srgbClr val="244A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8697" y="1575830"/>
            <a:ext cx="7028159" cy="4105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dirty="0" smtClean="0"/>
              <a:t>En dyade (LECTEUR_OBSERVATEUR), lire le texte proposé</a:t>
            </a:r>
          </a:p>
          <a:p>
            <a:r>
              <a:rPr lang="fr-FR" sz="2400" dirty="0" smtClean="0"/>
              <a:t>Un lecteur modélise ses </a:t>
            </a:r>
            <a:r>
              <a:rPr lang="fr-FR" sz="2400" dirty="0" smtClean="0"/>
              <a:t>réflexions à voix haute </a:t>
            </a:r>
            <a:r>
              <a:rPr lang="fr-FR" sz="2400" dirty="0" smtClean="0"/>
              <a:t>pour comprendre le texte. </a:t>
            </a:r>
          </a:p>
          <a:p>
            <a:r>
              <a:rPr lang="fr-FR" sz="2400" dirty="0" smtClean="0"/>
              <a:t>Un observateur note </a:t>
            </a: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 stratégies </a:t>
            </a:r>
            <a:r>
              <a:rPr lang="fr-FR" sz="2400" dirty="0" smtClean="0"/>
              <a:t>utilisées par le lecteur.</a:t>
            </a:r>
          </a:p>
          <a:p>
            <a:pPr marL="0" indent="0" algn="ctr">
              <a:buNone/>
            </a:pPr>
            <a:r>
              <a:rPr lang="fr-FR" sz="2400" b="1" dirty="0" smtClean="0"/>
              <a:t>20 minutes </a:t>
            </a:r>
          </a:p>
          <a:p>
            <a:r>
              <a:rPr lang="fr-FR" sz="2400" dirty="0" smtClean="0"/>
              <a:t>Retour sur la compréhension générale du texte en groupe.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9136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08530" y="322263"/>
            <a:ext cx="8161337" cy="1371600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chemeClr val="accent2"/>
                </a:solidFill>
                <a:latin typeface="Arial"/>
                <a:cs typeface="Arial"/>
              </a:rPr>
              <a:t>Des enseignants RA experts</a:t>
            </a:r>
            <a:endParaRPr lang="fr-FR" sz="4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19135"/>
              </p:ext>
            </p:extLst>
          </p:nvPr>
        </p:nvGraphicFramePr>
        <p:xfrm>
          <a:off x="457200" y="1752600"/>
          <a:ext cx="8212667" cy="430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67"/>
              </a:tblGrid>
              <a:tr h="41812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baseline="0" dirty="0" smtClean="0">
                          <a:latin typeface="Arial"/>
                          <a:cs typeface="Arial"/>
                        </a:rPr>
                        <a:t> attitudes et des comportements observés 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2735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Ouverture</a:t>
                      </a: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Être conscient</a:t>
                      </a: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Capacité de réfléchir</a:t>
                      </a:r>
                      <a:r>
                        <a:rPr lang="fr-FR" baseline="0" dirty="0" smtClean="0">
                          <a:latin typeface="Arial"/>
                          <a:cs typeface="Arial"/>
                        </a:rPr>
                        <a:t> et de parler de sa pratique</a:t>
                      </a:r>
                      <a:endParaRPr lang="fr-FR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Capacité de réguler sa pratique et s’adapter au groupe</a:t>
                      </a:r>
                    </a:p>
                  </a:txBody>
                  <a:tcPr/>
                </a:tc>
              </a:tr>
              <a:tr h="2613259"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créé un climat d’apprentissage sécurisant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connaît les besoins du groupe</a:t>
                      </a:r>
                    </a:p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Qui modélise ses pratiques de lecteur,</a:t>
                      </a:r>
                      <a:r>
                        <a:rPr lang="fr-FR" baseline="0" dirty="0" smtClean="0">
                          <a:latin typeface="Arial"/>
                          <a:cs typeface="Arial"/>
                        </a:rPr>
                        <a:t> qui enseigne de manière explicite l’utilisation de stratégies de compréhension efficaces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offre des défis à la hauteur des compétences de ses élèves (différenciation pédagogique)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planifie ses actions pédagogiques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rial"/>
                          <a:cs typeface="Arial"/>
                        </a:rPr>
                        <a:t>Qui ajuste ses actions en fonction des besoins émergents des élèves</a:t>
                      </a:r>
                    </a:p>
                    <a:p>
                      <a:pPr algn="ctr"/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1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262</TotalTime>
  <Words>474</Words>
  <Application>Microsoft Macintosh PowerPoint</Application>
  <PresentationFormat>Présentation à l'écran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Inspiration</vt:lpstr>
      <vt:lpstr>RA ESL FGA   Lire pour comprendre</vt:lpstr>
      <vt:lpstr>Appuyé par la recherche en éducation</vt:lpstr>
      <vt:lpstr>Effets du RA en FGA</vt:lpstr>
      <vt:lpstr>Stratégies vedettes</vt:lpstr>
      <vt:lpstr>Étapes typiques  d’un atelier dans une classe RA</vt:lpstr>
      <vt:lpstr>L’approche «Reading Apprenticeship»  </vt:lpstr>
      <vt:lpstr>Quand devons-nous utiliser des stratégies pour comprendre un texte?</vt:lpstr>
      <vt:lpstr>À vous d’essayer</vt:lpstr>
      <vt:lpstr>Des enseignants RA experts</vt:lpstr>
      <vt:lpstr>Le modelage et la pratique guidée</vt:lpstr>
      <vt:lpstr>Défis rencontrés </vt:lpstr>
      <vt:lpstr>Ressources disponibles</vt:lpstr>
    </vt:vector>
  </TitlesOfParts>
  <Company>CSMV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 FGA</dc:title>
  <dc:creator>Catie </dc:creator>
  <cp:lastModifiedBy>Mariève Gagné</cp:lastModifiedBy>
  <cp:revision>26</cp:revision>
  <cp:lastPrinted>2014-04-24T14:40:17Z</cp:lastPrinted>
  <dcterms:created xsi:type="dcterms:W3CDTF">2014-01-16T01:08:25Z</dcterms:created>
  <dcterms:modified xsi:type="dcterms:W3CDTF">2014-04-24T14:41:32Z</dcterms:modified>
</cp:coreProperties>
</file>