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5" r:id="rId4"/>
    <p:sldId id="272" r:id="rId5"/>
    <p:sldId id="273" r:id="rId6"/>
    <p:sldId id="323" r:id="rId7"/>
    <p:sldId id="309" r:id="rId8"/>
    <p:sldId id="310" r:id="rId9"/>
    <p:sldId id="324" r:id="rId10"/>
    <p:sldId id="289" r:id="rId11"/>
    <p:sldId id="298" r:id="rId12"/>
    <p:sldId id="261" r:id="rId13"/>
    <p:sldId id="303" r:id="rId14"/>
    <p:sldId id="296" r:id="rId15"/>
    <p:sldId id="302" r:id="rId16"/>
    <p:sldId id="301" r:id="rId17"/>
    <p:sldId id="292" r:id="rId18"/>
    <p:sldId id="32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8CDEFF"/>
    <a:srgbClr val="FED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6780" autoAdjust="0"/>
  </p:normalViewPr>
  <p:slideViewPr>
    <p:cSldViewPr snapToGrid="0" snapToObjects="1">
      <p:cViewPr>
        <p:scale>
          <a:sx n="75" d="100"/>
          <a:sy n="75" d="100"/>
        </p:scale>
        <p:origin x="-304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A194F-919E-B14A-8684-43608380576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07C3DC-D686-3148-BEFD-C0480A95E2ED}">
      <dgm:prSet phldrT="[Texte]"/>
      <dgm:spPr/>
      <dgm:t>
        <a:bodyPr/>
        <a:lstStyle/>
        <a:p>
          <a:r>
            <a:rPr lang="fr-FR" dirty="0" smtClean="0"/>
            <a:t>Chez les élèves</a:t>
          </a:r>
          <a:endParaRPr lang="fr-FR" dirty="0"/>
        </a:p>
      </dgm:t>
    </dgm:pt>
    <dgm:pt modelId="{79BA44FD-D155-ED44-A0D1-90A00EDDF951}" type="parTrans" cxnId="{4E39EAFF-D769-1F41-ADA9-ABFC8892A782}">
      <dgm:prSet/>
      <dgm:spPr/>
      <dgm:t>
        <a:bodyPr/>
        <a:lstStyle/>
        <a:p>
          <a:endParaRPr lang="fr-FR"/>
        </a:p>
      </dgm:t>
    </dgm:pt>
    <dgm:pt modelId="{EBCEFE58-5499-8940-8E67-10DE686FBD64}" type="sibTrans" cxnId="{4E39EAFF-D769-1F41-ADA9-ABFC8892A782}">
      <dgm:prSet/>
      <dgm:spPr/>
      <dgm:t>
        <a:bodyPr/>
        <a:lstStyle/>
        <a:p>
          <a:endParaRPr lang="fr-FR"/>
        </a:p>
      </dgm:t>
    </dgm:pt>
    <dgm:pt modelId="{251ADF19-D680-B74D-B5B6-068BD40AAB80}">
      <dgm:prSet phldrT="[Texte]"/>
      <dgm:spPr/>
      <dgm:t>
        <a:bodyPr/>
        <a:lstStyle/>
        <a:p>
          <a:r>
            <a:rPr lang="fr-CA" dirty="0" smtClean="0">
              <a:cs typeface="Comic Book Commando"/>
            </a:rPr>
            <a:t>Les élèves sont capables de nommer les stratégies utilisées;</a:t>
          </a:r>
          <a:endParaRPr lang="fr-FR" dirty="0"/>
        </a:p>
      </dgm:t>
    </dgm:pt>
    <dgm:pt modelId="{102D6837-FE5A-3946-8E72-9D92EA1B52C5}" type="parTrans" cxnId="{B31011FE-5958-E146-A0E6-40C5EF528B01}">
      <dgm:prSet/>
      <dgm:spPr/>
      <dgm:t>
        <a:bodyPr/>
        <a:lstStyle/>
        <a:p>
          <a:endParaRPr lang="fr-FR"/>
        </a:p>
      </dgm:t>
    </dgm:pt>
    <dgm:pt modelId="{DC852E61-CEB0-824E-B3B4-CD64983B60B2}" type="sibTrans" cxnId="{B31011FE-5958-E146-A0E6-40C5EF528B01}">
      <dgm:prSet/>
      <dgm:spPr/>
      <dgm:t>
        <a:bodyPr/>
        <a:lstStyle/>
        <a:p>
          <a:endParaRPr lang="fr-FR"/>
        </a:p>
      </dgm:t>
    </dgm:pt>
    <dgm:pt modelId="{FC4E9F5A-2CE8-9040-A562-094942FCA8D1}">
      <dgm:prSet phldrT="[Texte]"/>
      <dgm:spPr/>
      <dgm:t>
        <a:bodyPr/>
        <a:lstStyle/>
        <a:p>
          <a:r>
            <a:rPr lang="fr-CA" dirty="0" smtClean="0">
              <a:cs typeface="Comic Book Commando"/>
            </a:rPr>
            <a:t>Changement dans leur conception de la lecture et de l’enseignement des stratégies;</a:t>
          </a:r>
          <a:endParaRPr lang="fr-FR" dirty="0"/>
        </a:p>
      </dgm:t>
    </dgm:pt>
    <dgm:pt modelId="{4C734B49-73EC-5243-9A4B-82F204214DC4}" type="parTrans" cxnId="{815A1E90-91E2-804D-96D5-7643FA8D4E1A}">
      <dgm:prSet/>
      <dgm:spPr/>
      <dgm:t>
        <a:bodyPr/>
        <a:lstStyle/>
        <a:p>
          <a:endParaRPr lang="fr-FR"/>
        </a:p>
      </dgm:t>
    </dgm:pt>
    <dgm:pt modelId="{D6B8054C-F133-5945-852E-336E66ACAA85}" type="sibTrans" cxnId="{815A1E90-91E2-804D-96D5-7643FA8D4E1A}">
      <dgm:prSet/>
      <dgm:spPr/>
      <dgm:t>
        <a:bodyPr/>
        <a:lstStyle/>
        <a:p>
          <a:endParaRPr lang="fr-FR"/>
        </a:p>
      </dgm:t>
    </dgm:pt>
    <dgm:pt modelId="{9F10B352-D0DB-FE42-B7F9-E84709679337}">
      <dgm:prSet phldrT="[Texte]"/>
      <dgm:spPr/>
      <dgm:t>
        <a:bodyPr/>
        <a:lstStyle/>
        <a:p>
          <a:r>
            <a:rPr lang="fr-CA" dirty="0" smtClean="0">
              <a:cs typeface="Comic Book Commando"/>
            </a:rPr>
            <a:t>Sentiment d’enseigner réellement la lecture et de pouvoir motiver les élèves plus faibles;</a:t>
          </a:r>
          <a:endParaRPr lang="fr-FR" dirty="0"/>
        </a:p>
      </dgm:t>
    </dgm:pt>
    <dgm:pt modelId="{F07C6180-D6F4-F348-AC12-F73F2945F33A}" type="parTrans" cxnId="{88642B08-530E-234A-8015-AD910F1A3B0C}">
      <dgm:prSet/>
      <dgm:spPr/>
      <dgm:t>
        <a:bodyPr/>
        <a:lstStyle/>
        <a:p>
          <a:endParaRPr lang="fr-FR"/>
        </a:p>
      </dgm:t>
    </dgm:pt>
    <dgm:pt modelId="{C5D6861F-4768-A941-8BA1-BBDEE7E26215}" type="sibTrans" cxnId="{88642B08-530E-234A-8015-AD910F1A3B0C}">
      <dgm:prSet/>
      <dgm:spPr/>
      <dgm:t>
        <a:bodyPr/>
        <a:lstStyle/>
        <a:p>
          <a:endParaRPr lang="fr-FR"/>
        </a:p>
      </dgm:t>
    </dgm:pt>
    <dgm:pt modelId="{877C00AB-C501-FB47-A5DD-0CADFB2CFA85}">
      <dgm:prSet/>
      <dgm:spPr/>
      <dgm:t>
        <a:bodyPr/>
        <a:lstStyle/>
        <a:p>
          <a:r>
            <a:rPr lang="fr-CA" dirty="0" smtClean="0">
              <a:cs typeface="Comic Book Commando"/>
            </a:rPr>
            <a:t>Confiance en leurs compétences pédagogiques pour enseigner la métacognition par le biais de la modélisation.</a:t>
          </a:r>
          <a:endParaRPr lang="fr-FR" dirty="0"/>
        </a:p>
      </dgm:t>
    </dgm:pt>
    <dgm:pt modelId="{2FBEA141-6A15-5244-B542-04FF57B98CB3}" type="parTrans" cxnId="{B7841947-5C61-234D-AA38-79B117C91CFE}">
      <dgm:prSet/>
      <dgm:spPr/>
      <dgm:t>
        <a:bodyPr/>
        <a:lstStyle/>
        <a:p>
          <a:endParaRPr lang="fr-FR"/>
        </a:p>
      </dgm:t>
    </dgm:pt>
    <dgm:pt modelId="{D4DCDE9B-E898-7947-8814-8F1F58E91319}" type="sibTrans" cxnId="{B7841947-5C61-234D-AA38-79B117C91CFE}">
      <dgm:prSet/>
      <dgm:spPr/>
      <dgm:t>
        <a:bodyPr/>
        <a:lstStyle/>
        <a:p>
          <a:endParaRPr lang="fr-FR"/>
        </a:p>
      </dgm:t>
    </dgm:pt>
    <dgm:pt modelId="{B32E3311-3BFB-AE42-8FD6-0B9BDD480190}">
      <dgm:prSet/>
      <dgm:spPr/>
      <dgm:t>
        <a:bodyPr/>
        <a:lstStyle/>
        <a:p>
          <a:r>
            <a:rPr lang="fr-CA" dirty="0" smtClean="0">
              <a:cs typeface="Comic Book Commando"/>
            </a:rPr>
            <a:t>Les élèves travaillent davantage sur les textes à lire et partage leur compréhension avec le groupe;</a:t>
          </a:r>
          <a:endParaRPr lang="fr-FR" dirty="0"/>
        </a:p>
      </dgm:t>
    </dgm:pt>
    <dgm:pt modelId="{48F0D43D-D334-854E-851C-5EEFE53F9460}" type="parTrans" cxnId="{3E55DBC0-7DD3-7D48-A668-0530F4659995}">
      <dgm:prSet/>
      <dgm:spPr/>
      <dgm:t>
        <a:bodyPr/>
        <a:lstStyle/>
        <a:p>
          <a:endParaRPr lang="fr-FR"/>
        </a:p>
      </dgm:t>
    </dgm:pt>
    <dgm:pt modelId="{64A1C737-C8E2-CC4F-9A3F-FDF85D169D54}" type="sibTrans" cxnId="{3E55DBC0-7DD3-7D48-A668-0530F4659995}">
      <dgm:prSet/>
      <dgm:spPr/>
      <dgm:t>
        <a:bodyPr/>
        <a:lstStyle/>
        <a:p>
          <a:endParaRPr lang="fr-FR"/>
        </a:p>
      </dgm:t>
    </dgm:pt>
    <dgm:pt modelId="{0D72B9F3-4DE3-5749-A314-821ED742C5C1}">
      <dgm:prSet/>
      <dgm:spPr/>
      <dgm:t>
        <a:bodyPr/>
        <a:lstStyle/>
        <a:p>
          <a:r>
            <a:rPr lang="fr-CA" dirty="0" smtClean="0">
              <a:cs typeface="Comic Book Commando"/>
            </a:rPr>
            <a:t>Ils parlent au texte et/ou utilisent leur journal de bord;</a:t>
          </a:r>
          <a:endParaRPr lang="fr-FR" dirty="0"/>
        </a:p>
      </dgm:t>
    </dgm:pt>
    <dgm:pt modelId="{23984AEF-4E68-254B-8B52-186073E5C195}" type="parTrans" cxnId="{EA09ACCD-607F-9B42-9C31-1832164ED966}">
      <dgm:prSet/>
      <dgm:spPr/>
      <dgm:t>
        <a:bodyPr/>
        <a:lstStyle/>
        <a:p>
          <a:endParaRPr lang="fr-FR"/>
        </a:p>
      </dgm:t>
    </dgm:pt>
    <dgm:pt modelId="{21B877E4-0FC2-B549-971B-655C4F28162B}" type="sibTrans" cxnId="{EA09ACCD-607F-9B42-9C31-1832164ED966}">
      <dgm:prSet/>
      <dgm:spPr/>
      <dgm:t>
        <a:bodyPr/>
        <a:lstStyle/>
        <a:p>
          <a:endParaRPr lang="fr-FR"/>
        </a:p>
      </dgm:t>
    </dgm:pt>
    <dgm:pt modelId="{4D87A7B7-B04D-D842-B182-9D28C1DA4645}">
      <dgm:prSet/>
      <dgm:spPr/>
      <dgm:t>
        <a:bodyPr/>
        <a:lstStyle/>
        <a:p>
          <a:r>
            <a:rPr lang="fr-CA" dirty="0" smtClean="0">
              <a:cs typeface="Comic Book Commando"/>
            </a:rPr>
            <a:t>Certains sont plus autonomes.</a:t>
          </a:r>
          <a:endParaRPr lang="fr-FR" dirty="0"/>
        </a:p>
      </dgm:t>
    </dgm:pt>
    <dgm:pt modelId="{BAC66F39-2DB5-CF4B-9B16-E39AE8F54EE6}" type="parTrans" cxnId="{D7A8CD5E-3804-8D49-81D1-CDC160944015}">
      <dgm:prSet/>
      <dgm:spPr/>
      <dgm:t>
        <a:bodyPr/>
        <a:lstStyle/>
        <a:p>
          <a:endParaRPr lang="fr-FR"/>
        </a:p>
      </dgm:t>
    </dgm:pt>
    <dgm:pt modelId="{CFD475F2-B5FE-E041-A239-037475B50AF8}" type="sibTrans" cxnId="{D7A8CD5E-3804-8D49-81D1-CDC160944015}">
      <dgm:prSet/>
      <dgm:spPr/>
      <dgm:t>
        <a:bodyPr/>
        <a:lstStyle/>
        <a:p>
          <a:endParaRPr lang="fr-FR"/>
        </a:p>
      </dgm:t>
    </dgm:pt>
    <dgm:pt modelId="{2D8B55C8-8E30-4E4C-A889-6EAB35765138}">
      <dgm:prSet phldrT="[Texte]"/>
      <dgm:spPr/>
      <dgm:t>
        <a:bodyPr/>
        <a:lstStyle/>
        <a:p>
          <a:r>
            <a:rPr lang="fr-FR" dirty="0" smtClean="0"/>
            <a:t>Chez les enseignants</a:t>
          </a:r>
          <a:endParaRPr lang="fr-FR" dirty="0"/>
        </a:p>
      </dgm:t>
    </dgm:pt>
    <dgm:pt modelId="{4C8C4600-81EE-CA43-A062-B7C64853CE65}" type="sibTrans" cxnId="{E614FA56-37FB-CE4E-99D4-E8F86158C725}">
      <dgm:prSet/>
      <dgm:spPr/>
      <dgm:t>
        <a:bodyPr/>
        <a:lstStyle/>
        <a:p>
          <a:endParaRPr lang="fr-FR"/>
        </a:p>
      </dgm:t>
    </dgm:pt>
    <dgm:pt modelId="{A1397FD2-718F-764C-9D60-F378DDFB6490}" type="parTrans" cxnId="{E614FA56-37FB-CE4E-99D4-E8F86158C725}">
      <dgm:prSet/>
      <dgm:spPr/>
      <dgm:t>
        <a:bodyPr/>
        <a:lstStyle/>
        <a:p>
          <a:endParaRPr lang="fr-FR"/>
        </a:p>
      </dgm:t>
    </dgm:pt>
    <dgm:pt modelId="{F8DCC2A6-3BBA-F34D-A964-EFF8E774D8DB}" type="pres">
      <dgm:prSet presAssocID="{631A194F-919E-B14A-8684-4360838057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FB8BDB-2620-4B48-8373-0430B6BE9521}" type="pres">
      <dgm:prSet presAssocID="{3B07C3DC-D686-3148-BEFD-C0480A95E2ED}" presName="compNode" presStyleCnt="0"/>
      <dgm:spPr/>
    </dgm:pt>
    <dgm:pt modelId="{679EE125-9A14-F241-A129-7E381AE15FC4}" type="pres">
      <dgm:prSet presAssocID="{3B07C3DC-D686-3148-BEFD-C0480A95E2ED}" presName="aNode" presStyleLbl="bgShp" presStyleIdx="0" presStyleCnt="2"/>
      <dgm:spPr/>
      <dgm:t>
        <a:bodyPr/>
        <a:lstStyle/>
        <a:p>
          <a:endParaRPr lang="fr-FR"/>
        </a:p>
      </dgm:t>
    </dgm:pt>
    <dgm:pt modelId="{37D5937C-05C5-504B-9FA9-14960122BF4E}" type="pres">
      <dgm:prSet presAssocID="{3B07C3DC-D686-3148-BEFD-C0480A95E2ED}" presName="textNode" presStyleLbl="bgShp" presStyleIdx="0" presStyleCnt="2"/>
      <dgm:spPr/>
      <dgm:t>
        <a:bodyPr/>
        <a:lstStyle/>
        <a:p>
          <a:endParaRPr lang="fr-FR"/>
        </a:p>
      </dgm:t>
    </dgm:pt>
    <dgm:pt modelId="{8E591E06-E44F-E147-BFA4-DBEAFFDE054F}" type="pres">
      <dgm:prSet presAssocID="{3B07C3DC-D686-3148-BEFD-C0480A95E2ED}" presName="compChildNode" presStyleCnt="0"/>
      <dgm:spPr/>
    </dgm:pt>
    <dgm:pt modelId="{1ABC016F-B289-9949-936C-5211FF9B39E1}" type="pres">
      <dgm:prSet presAssocID="{3B07C3DC-D686-3148-BEFD-C0480A95E2ED}" presName="theInnerList" presStyleCnt="0"/>
      <dgm:spPr/>
    </dgm:pt>
    <dgm:pt modelId="{D6B2F823-3F0B-3D44-B7E6-45A22C63BC18}" type="pres">
      <dgm:prSet presAssocID="{251ADF19-D680-B74D-B5B6-068BD40AAB80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F9AF0-5512-4A46-8E86-63CFFAFA3146}" type="pres">
      <dgm:prSet presAssocID="{251ADF19-D680-B74D-B5B6-068BD40AAB80}" presName="aSpace2" presStyleCnt="0"/>
      <dgm:spPr/>
    </dgm:pt>
    <dgm:pt modelId="{EC641352-B2AB-AA48-BD0E-486B3DB234E7}" type="pres">
      <dgm:prSet presAssocID="{B32E3311-3BFB-AE42-8FD6-0B9BDD480190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881885-6475-A74A-9DD5-A6FF889EF5BE}" type="pres">
      <dgm:prSet presAssocID="{B32E3311-3BFB-AE42-8FD6-0B9BDD480190}" presName="aSpace2" presStyleCnt="0"/>
      <dgm:spPr/>
    </dgm:pt>
    <dgm:pt modelId="{04D78B53-81EC-414E-B9D1-74F5D850F278}" type="pres">
      <dgm:prSet presAssocID="{0D72B9F3-4DE3-5749-A314-821ED742C5C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8B8D7C-61CB-DA4B-BC6F-FD9CC896B6E7}" type="pres">
      <dgm:prSet presAssocID="{0D72B9F3-4DE3-5749-A314-821ED742C5C1}" presName="aSpace2" presStyleCnt="0"/>
      <dgm:spPr/>
    </dgm:pt>
    <dgm:pt modelId="{78CB9930-8857-C841-8996-4225A6BC7C73}" type="pres">
      <dgm:prSet presAssocID="{4D87A7B7-B04D-D842-B182-9D28C1DA4645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A6E8F3-2ABE-9D47-8F62-C40B9D0AE4B7}" type="pres">
      <dgm:prSet presAssocID="{3B07C3DC-D686-3148-BEFD-C0480A95E2ED}" presName="aSpace" presStyleCnt="0"/>
      <dgm:spPr/>
    </dgm:pt>
    <dgm:pt modelId="{6ED3F530-8437-BC49-AB80-BB7899BB9280}" type="pres">
      <dgm:prSet presAssocID="{2D8B55C8-8E30-4E4C-A889-6EAB35765138}" presName="compNode" presStyleCnt="0"/>
      <dgm:spPr/>
    </dgm:pt>
    <dgm:pt modelId="{332831EC-DCA1-0C4B-9D0E-DEF90870BED1}" type="pres">
      <dgm:prSet presAssocID="{2D8B55C8-8E30-4E4C-A889-6EAB35765138}" presName="aNode" presStyleLbl="bgShp" presStyleIdx="1" presStyleCnt="2"/>
      <dgm:spPr/>
      <dgm:t>
        <a:bodyPr/>
        <a:lstStyle/>
        <a:p>
          <a:endParaRPr lang="fr-FR"/>
        </a:p>
      </dgm:t>
    </dgm:pt>
    <dgm:pt modelId="{4C408170-5878-E242-824F-DC79C6EF7FB5}" type="pres">
      <dgm:prSet presAssocID="{2D8B55C8-8E30-4E4C-A889-6EAB35765138}" presName="textNode" presStyleLbl="bgShp" presStyleIdx="1" presStyleCnt="2"/>
      <dgm:spPr/>
      <dgm:t>
        <a:bodyPr/>
        <a:lstStyle/>
        <a:p>
          <a:endParaRPr lang="fr-FR"/>
        </a:p>
      </dgm:t>
    </dgm:pt>
    <dgm:pt modelId="{06F66C81-1A49-EA4E-8933-802E42B10E02}" type="pres">
      <dgm:prSet presAssocID="{2D8B55C8-8E30-4E4C-A889-6EAB35765138}" presName="compChildNode" presStyleCnt="0"/>
      <dgm:spPr/>
    </dgm:pt>
    <dgm:pt modelId="{63BA79B8-8448-3248-B7F1-408EEC7AC849}" type="pres">
      <dgm:prSet presAssocID="{2D8B55C8-8E30-4E4C-A889-6EAB35765138}" presName="theInnerList" presStyleCnt="0"/>
      <dgm:spPr/>
    </dgm:pt>
    <dgm:pt modelId="{DE5D8F25-B406-774D-9826-6B508FB33D84}" type="pres">
      <dgm:prSet presAssocID="{FC4E9F5A-2CE8-9040-A562-094942FCA8D1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CB856C-13CD-F446-B870-EAE7221AEF14}" type="pres">
      <dgm:prSet presAssocID="{FC4E9F5A-2CE8-9040-A562-094942FCA8D1}" presName="aSpace2" presStyleCnt="0"/>
      <dgm:spPr/>
    </dgm:pt>
    <dgm:pt modelId="{67CF4997-469D-8140-A1AB-090FE6BCDE94}" type="pres">
      <dgm:prSet presAssocID="{9F10B352-D0DB-FE42-B7F9-E84709679337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8684BD-A00B-AB44-8B2B-CD27A088558A}" type="pres">
      <dgm:prSet presAssocID="{9F10B352-D0DB-FE42-B7F9-E84709679337}" presName="aSpace2" presStyleCnt="0"/>
      <dgm:spPr/>
    </dgm:pt>
    <dgm:pt modelId="{767AFF1E-B4B0-2546-AC1A-D32C7D9C3088}" type="pres">
      <dgm:prSet presAssocID="{877C00AB-C501-FB47-A5DD-0CADFB2CFA8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4E2764-83BC-D34C-82B7-5A20BD6F7EFB}" type="presOf" srcId="{631A194F-919E-B14A-8684-436083805769}" destId="{F8DCC2A6-3BBA-F34D-A964-EFF8E774D8DB}" srcOrd="0" destOrd="0" presId="urn:microsoft.com/office/officeart/2005/8/layout/lProcess2"/>
    <dgm:cxn modelId="{22354561-BFE0-A440-BC57-66C0B80DBC4D}" type="presOf" srcId="{2D8B55C8-8E30-4E4C-A889-6EAB35765138}" destId="{332831EC-DCA1-0C4B-9D0E-DEF90870BED1}" srcOrd="0" destOrd="0" presId="urn:microsoft.com/office/officeart/2005/8/layout/lProcess2"/>
    <dgm:cxn modelId="{571B0897-7468-8D42-87DA-8F60741CD11A}" type="presOf" srcId="{3B07C3DC-D686-3148-BEFD-C0480A95E2ED}" destId="{37D5937C-05C5-504B-9FA9-14960122BF4E}" srcOrd="1" destOrd="0" presId="urn:microsoft.com/office/officeart/2005/8/layout/lProcess2"/>
    <dgm:cxn modelId="{F4869DDE-AE22-7F46-9DEF-7030827D2D3E}" type="presOf" srcId="{FC4E9F5A-2CE8-9040-A562-094942FCA8D1}" destId="{DE5D8F25-B406-774D-9826-6B508FB33D84}" srcOrd="0" destOrd="0" presId="urn:microsoft.com/office/officeart/2005/8/layout/lProcess2"/>
    <dgm:cxn modelId="{F37362B1-032D-AE47-BAFC-818015EB3D01}" type="presOf" srcId="{3B07C3DC-D686-3148-BEFD-C0480A95E2ED}" destId="{679EE125-9A14-F241-A129-7E381AE15FC4}" srcOrd="0" destOrd="0" presId="urn:microsoft.com/office/officeart/2005/8/layout/lProcess2"/>
    <dgm:cxn modelId="{B7841947-5C61-234D-AA38-79B117C91CFE}" srcId="{2D8B55C8-8E30-4E4C-A889-6EAB35765138}" destId="{877C00AB-C501-FB47-A5DD-0CADFB2CFA85}" srcOrd="2" destOrd="0" parTransId="{2FBEA141-6A15-5244-B542-04FF57B98CB3}" sibTransId="{D4DCDE9B-E898-7947-8814-8F1F58E91319}"/>
    <dgm:cxn modelId="{D7A8CD5E-3804-8D49-81D1-CDC160944015}" srcId="{3B07C3DC-D686-3148-BEFD-C0480A95E2ED}" destId="{4D87A7B7-B04D-D842-B182-9D28C1DA4645}" srcOrd="3" destOrd="0" parTransId="{BAC66F39-2DB5-CF4B-9B16-E39AE8F54EE6}" sibTransId="{CFD475F2-B5FE-E041-A239-037475B50AF8}"/>
    <dgm:cxn modelId="{E2E6466C-757F-3F45-9820-2BE2A9E47BD7}" type="presOf" srcId="{B32E3311-3BFB-AE42-8FD6-0B9BDD480190}" destId="{EC641352-B2AB-AA48-BD0E-486B3DB234E7}" srcOrd="0" destOrd="0" presId="urn:microsoft.com/office/officeart/2005/8/layout/lProcess2"/>
    <dgm:cxn modelId="{E614FA56-37FB-CE4E-99D4-E8F86158C725}" srcId="{631A194F-919E-B14A-8684-436083805769}" destId="{2D8B55C8-8E30-4E4C-A889-6EAB35765138}" srcOrd="1" destOrd="0" parTransId="{A1397FD2-718F-764C-9D60-F378DDFB6490}" sibTransId="{4C8C4600-81EE-CA43-A062-B7C64853CE65}"/>
    <dgm:cxn modelId="{815A1E90-91E2-804D-96D5-7643FA8D4E1A}" srcId="{2D8B55C8-8E30-4E4C-A889-6EAB35765138}" destId="{FC4E9F5A-2CE8-9040-A562-094942FCA8D1}" srcOrd="0" destOrd="0" parTransId="{4C734B49-73EC-5243-9A4B-82F204214DC4}" sibTransId="{D6B8054C-F133-5945-852E-336E66ACAA85}"/>
    <dgm:cxn modelId="{C13A137D-7D51-9D46-BB54-3CF02E76E80C}" type="presOf" srcId="{2D8B55C8-8E30-4E4C-A889-6EAB35765138}" destId="{4C408170-5878-E242-824F-DC79C6EF7FB5}" srcOrd="1" destOrd="0" presId="urn:microsoft.com/office/officeart/2005/8/layout/lProcess2"/>
    <dgm:cxn modelId="{4E39EAFF-D769-1F41-ADA9-ABFC8892A782}" srcId="{631A194F-919E-B14A-8684-436083805769}" destId="{3B07C3DC-D686-3148-BEFD-C0480A95E2ED}" srcOrd="0" destOrd="0" parTransId="{79BA44FD-D155-ED44-A0D1-90A00EDDF951}" sibTransId="{EBCEFE58-5499-8940-8E67-10DE686FBD64}"/>
    <dgm:cxn modelId="{88642B08-530E-234A-8015-AD910F1A3B0C}" srcId="{2D8B55C8-8E30-4E4C-A889-6EAB35765138}" destId="{9F10B352-D0DB-FE42-B7F9-E84709679337}" srcOrd="1" destOrd="0" parTransId="{F07C6180-D6F4-F348-AC12-F73F2945F33A}" sibTransId="{C5D6861F-4768-A941-8BA1-BBDEE7E26215}"/>
    <dgm:cxn modelId="{8EA1B35D-6F36-F844-9857-FFBFCC5B05E0}" type="presOf" srcId="{251ADF19-D680-B74D-B5B6-068BD40AAB80}" destId="{D6B2F823-3F0B-3D44-B7E6-45A22C63BC18}" srcOrd="0" destOrd="0" presId="urn:microsoft.com/office/officeart/2005/8/layout/lProcess2"/>
    <dgm:cxn modelId="{C0800292-6892-0249-BCD2-E93788291152}" type="presOf" srcId="{9F10B352-D0DB-FE42-B7F9-E84709679337}" destId="{67CF4997-469D-8140-A1AB-090FE6BCDE94}" srcOrd="0" destOrd="0" presId="urn:microsoft.com/office/officeart/2005/8/layout/lProcess2"/>
    <dgm:cxn modelId="{3E55DBC0-7DD3-7D48-A668-0530F4659995}" srcId="{3B07C3DC-D686-3148-BEFD-C0480A95E2ED}" destId="{B32E3311-3BFB-AE42-8FD6-0B9BDD480190}" srcOrd="1" destOrd="0" parTransId="{48F0D43D-D334-854E-851C-5EEFE53F9460}" sibTransId="{64A1C737-C8E2-CC4F-9A3F-FDF85D169D54}"/>
    <dgm:cxn modelId="{EA09ACCD-607F-9B42-9C31-1832164ED966}" srcId="{3B07C3DC-D686-3148-BEFD-C0480A95E2ED}" destId="{0D72B9F3-4DE3-5749-A314-821ED742C5C1}" srcOrd="2" destOrd="0" parTransId="{23984AEF-4E68-254B-8B52-186073E5C195}" sibTransId="{21B877E4-0FC2-B549-971B-655C4F28162B}"/>
    <dgm:cxn modelId="{B4407C7F-49A6-3F43-A5C5-2E55D3B2129A}" type="presOf" srcId="{0D72B9F3-4DE3-5749-A314-821ED742C5C1}" destId="{04D78B53-81EC-414E-B9D1-74F5D850F278}" srcOrd="0" destOrd="0" presId="urn:microsoft.com/office/officeart/2005/8/layout/lProcess2"/>
    <dgm:cxn modelId="{4C06C3A3-4DBD-9145-A768-7DFF93AC2F8E}" type="presOf" srcId="{877C00AB-C501-FB47-A5DD-0CADFB2CFA85}" destId="{767AFF1E-B4B0-2546-AC1A-D32C7D9C3088}" srcOrd="0" destOrd="0" presId="urn:microsoft.com/office/officeart/2005/8/layout/lProcess2"/>
    <dgm:cxn modelId="{B31011FE-5958-E146-A0E6-40C5EF528B01}" srcId="{3B07C3DC-D686-3148-BEFD-C0480A95E2ED}" destId="{251ADF19-D680-B74D-B5B6-068BD40AAB80}" srcOrd="0" destOrd="0" parTransId="{102D6837-FE5A-3946-8E72-9D92EA1B52C5}" sibTransId="{DC852E61-CEB0-824E-B3B4-CD64983B60B2}"/>
    <dgm:cxn modelId="{6C76ED9D-7BB4-8545-AD26-89A8443E4B1E}" type="presOf" srcId="{4D87A7B7-B04D-D842-B182-9D28C1DA4645}" destId="{78CB9930-8857-C841-8996-4225A6BC7C73}" srcOrd="0" destOrd="0" presId="urn:microsoft.com/office/officeart/2005/8/layout/lProcess2"/>
    <dgm:cxn modelId="{501EEE09-0243-6F49-BC62-8602DC764214}" type="presParOf" srcId="{F8DCC2A6-3BBA-F34D-A964-EFF8E774D8DB}" destId="{FFFB8BDB-2620-4B48-8373-0430B6BE9521}" srcOrd="0" destOrd="0" presId="urn:microsoft.com/office/officeart/2005/8/layout/lProcess2"/>
    <dgm:cxn modelId="{CAF464A4-B6BC-CB49-8AE1-F1D67DC2A1C1}" type="presParOf" srcId="{FFFB8BDB-2620-4B48-8373-0430B6BE9521}" destId="{679EE125-9A14-F241-A129-7E381AE15FC4}" srcOrd="0" destOrd="0" presId="urn:microsoft.com/office/officeart/2005/8/layout/lProcess2"/>
    <dgm:cxn modelId="{0FC3A705-B994-A64F-B486-92BD8388E620}" type="presParOf" srcId="{FFFB8BDB-2620-4B48-8373-0430B6BE9521}" destId="{37D5937C-05C5-504B-9FA9-14960122BF4E}" srcOrd="1" destOrd="0" presId="urn:microsoft.com/office/officeart/2005/8/layout/lProcess2"/>
    <dgm:cxn modelId="{B16195AB-A181-3E4E-BB9E-013950E86D56}" type="presParOf" srcId="{FFFB8BDB-2620-4B48-8373-0430B6BE9521}" destId="{8E591E06-E44F-E147-BFA4-DBEAFFDE054F}" srcOrd="2" destOrd="0" presId="urn:microsoft.com/office/officeart/2005/8/layout/lProcess2"/>
    <dgm:cxn modelId="{00378BAD-FA7B-A548-AA24-E5F283CC0504}" type="presParOf" srcId="{8E591E06-E44F-E147-BFA4-DBEAFFDE054F}" destId="{1ABC016F-B289-9949-936C-5211FF9B39E1}" srcOrd="0" destOrd="0" presId="urn:microsoft.com/office/officeart/2005/8/layout/lProcess2"/>
    <dgm:cxn modelId="{123EE008-F371-DB45-AADB-9696103FCA0D}" type="presParOf" srcId="{1ABC016F-B289-9949-936C-5211FF9B39E1}" destId="{D6B2F823-3F0B-3D44-B7E6-45A22C63BC18}" srcOrd="0" destOrd="0" presId="urn:microsoft.com/office/officeart/2005/8/layout/lProcess2"/>
    <dgm:cxn modelId="{28A931F8-6E93-C148-B152-F35CC735903F}" type="presParOf" srcId="{1ABC016F-B289-9949-936C-5211FF9B39E1}" destId="{667F9AF0-5512-4A46-8E86-63CFFAFA3146}" srcOrd="1" destOrd="0" presId="urn:microsoft.com/office/officeart/2005/8/layout/lProcess2"/>
    <dgm:cxn modelId="{B217FDD8-D1B5-5C4B-BB74-824D2BE134D3}" type="presParOf" srcId="{1ABC016F-B289-9949-936C-5211FF9B39E1}" destId="{EC641352-B2AB-AA48-BD0E-486B3DB234E7}" srcOrd="2" destOrd="0" presId="urn:microsoft.com/office/officeart/2005/8/layout/lProcess2"/>
    <dgm:cxn modelId="{9F6B8968-7DFB-7148-B052-CAB4355B8AB7}" type="presParOf" srcId="{1ABC016F-B289-9949-936C-5211FF9B39E1}" destId="{76881885-6475-A74A-9DD5-A6FF889EF5BE}" srcOrd="3" destOrd="0" presId="urn:microsoft.com/office/officeart/2005/8/layout/lProcess2"/>
    <dgm:cxn modelId="{09823C76-F275-D643-A92C-A211BB4BF230}" type="presParOf" srcId="{1ABC016F-B289-9949-936C-5211FF9B39E1}" destId="{04D78B53-81EC-414E-B9D1-74F5D850F278}" srcOrd="4" destOrd="0" presId="urn:microsoft.com/office/officeart/2005/8/layout/lProcess2"/>
    <dgm:cxn modelId="{47704006-D0F1-CE4D-A8D4-D81317015C1C}" type="presParOf" srcId="{1ABC016F-B289-9949-936C-5211FF9B39E1}" destId="{CD8B8D7C-61CB-DA4B-BC6F-FD9CC896B6E7}" srcOrd="5" destOrd="0" presId="urn:microsoft.com/office/officeart/2005/8/layout/lProcess2"/>
    <dgm:cxn modelId="{64D3C9E4-3D74-CE40-9AE2-1E91E410A2B5}" type="presParOf" srcId="{1ABC016F-B289-9949-936C-5211FF9B39E1}" destId="{78CB9930-8857-C841-8996-4225A6BC7C73}" srcOrd="6" destOrd="0" presId="urn:microsoft.com/office/officeart/2005/8/layout/lProcess2"/>
    <dgm:cxn modelId="{A4DB7F38-000A-8442-8F97-0AB250BFB155}" type="presParOf" srcId="{F8DCC2A6-3BBA-F34D-A964-EFF8E774D8DB}" destId="{6BA6E8F3-2ABE-9D47-8F62-C40B9D0AE4B7}" srcOrd="1" destOrd="0" presId="urn:microsoft.com/office/officeart/2005/8/layout/lProcess2"/>
    <dgm:cxn modelId="{34A54051-30A4-4C4F-9224-7AEA609BDB1C}" type="presParOf" srcId="{F8DCC2A6-3BBA-F34D-A964-EFF8E774D8DB}" destId="{6ED3F530-8437-BC49-AB80-BB7899BB9280}" srcOrd="2" destOrd="0" presId="urn:microsoft.com/office/officeart/2005/8/layout/lProcess2"/>
    <dgm:cxn modelId="{ED59C91D-DA6E-1F48-92EF-ED290CF71F71}" type="presParOf" srcId="{6ED3F530-8437-BC49-AB80-BB7899BB9280}" destId="{332831EC-DCA1-0C4B-9D0E-DEF90870BED1}" srcOrd="0" destOrd="0" presId="urn:microsoft.com/office/officeart/2005/8/layout/lProcess2"/>
    <dgm:cxn modelId="{353D46AF-0F2C-2249-8FCD-C2F5DBA0522D}" type="presParOf" srcId="{6ED3F530-8437-BC49-AB80-BB7899BB9280}" destId="{4C408170-5878-E242-824F-DC79C6EF7FB5}" srcOrd="1" destOrd="0" presId="urn:microsoft.com/office/officeart/2005/8/layout/lProcess2"/>
    <dgm:cxn modelId="{0F5C0DE9-A30A-8342-88E2-2FB68A474AE6}" type="presParOf" srcId="{6ED3F530-8437-BC49-AB80-BB7899BB9280}" destId="{06F66C81-1A49-EA4E-8933-802E42B10E02}" srcOrd="2" destOrd="0" presId="urn:microsoft.com/office/officeart/2005/8/layout/lProcess2"/>
    <dgm:cxn modelId="{63D100E8-DAD4-4B4C-889A-F1D99450F24F}" type="presParOf" srcId="{06F66C81-1A49-EA4E-8933-802E42B10E02}" destId="{63BA79B8-8448-3248-B7F1-408EEC7AC849}" srcOrd="0" destOrd="0" presId="urn:microsoft.com/office/officeart/2005/8/layout/lProcess2"/>
    <dgm:cxn modelId="{6DD94EBD-4278-0E47-849D-FAD5E9F5FFC2}" type="presParOf" srcId="{63BA79B8-8448-3248-B7F1-408EEC7AC849}" destId="{DE5D8F25-B406-774D-9826-6B508FB33D84}" srcOrd="0" destOrd="0" presId="urn:microsoft.com/office/officeart/2005/8/layout/lProcess2"/>
    <dgm:cxn modelId="{2D7EE4E6-08EB-2F45-88A9-F2914F58B501}" type="presParOf" srcId="{63BA79B8-8448-3248-B7F1-408EEC7AC849}" destId="{8FCB856C-13CD-F446-B870-EAE7221AEF14}" srcOrd="1" destOrd="0" presId="urn:microsoft.com/office/officeart/2005/8/layout/lProcess2"/>
    <dgm:cxn modelId="{D5E328AA-8492-0A4E-9913-BD704C170DD5}" type="presParOf" srcId="{63BA79B8-8448-3248-B7F1-408EEC7AC849}" destId="{67CF4997-469D-8140-A1AB-090FE6BCDE94}" srcOrd="2" destOrd="0" presId="urn:microsoft.com/office/officeart/2005/8/layout/lProcess2"/>
    <dgm:cxn modelId="{4BC23143-9FD4-0148-86AD-A2C0AFF3513A}" type="presParOf" srcId="{63BA79B8-8448-3248-B7F1-408EEC7AC849}" destId="{1D8684BD-A00B-AB44-8B2B-CD27A088558A}" srcOrd="3" destOrd="0" presId="urn:microsoft.com/office/officeart/2005/8/layout/lProcess2"/>
    <dgm:cxn modelId="{2985271A-F133-2446-B3AC-B1F1D2667810}" type="presParOf" srcId="{63BA79B8-8448-3248-B7F1-408EEC7AC849}" destId="{767AFF1E-B4B0-2546-AC1A-D32C7D9C308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6A3DC-E34F-0C48-962B-9AC1DB8049BD}" type="doc">
      <dgm:prSet loTypeId="urn:microsoft.com/office/officeart/2005/8/layout/cycle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959830-55AE-E34D-88AC-1FFF32D551C5}">
      <dgm:prSet phldrT="[Texte]" custT="1"/>
      <dgm:spPr/>
      <dgm:t>
        <a:bodyPr/>
        <a:lstStyle/>
        <a:p>
          <a:r>
            <a:rPr lang="fr-FR" sz="1600" b="1" dirty="0" smtClean="0"/>
            <a:t>Personnelle</a:t>
          </a:r>
          <a:endParaRPr lang="fr-FR" sz="1600" b="1" dirty="0"/>
        </a:p>
      </dgm:t>
    </dgm:pt>
    <dgm:pt modelId="{DD294D23-9192-2D48-B4E8-F8927F960008}" type="parTrans" cxnId="{CD68B57F-50EE-4446-9A54-5C45154D04C6}">
      <dgm:prSet/>
      <dgm:spPr/>
      <dgm:t>
        <a:bodyPr/>
        <a:lstStyle/>
        <a:p>
          <a:endParaRPr lang="fr-FR"/>
        </a:p>
      </dgm:t>
    </dgm:pt>
    <dgm:pt modelId="{814B326F-6D4C-B14A-A21D-B5E69D0CE0AE}" type="sibTrans" cxnId="{CD68B57F-50EE-4446-9A54-5C45154D04C6}">
      <dgm:prSet/>
      <dgm:spPr/>
      <dgm:t>
        <a:bodyPr/>
        <a:lstStyle/>
        <a:p>
          <a:endParaRPr lang="fr-FR"/>
        </a:p>
      </dgm:t>
    </dgm:pt>
    <dgm:pt modelId="{99A67BBD-D8D2-8741-AE6F-7964F3D80612}">
      <dgm:prSet phldrT="[Texte]"/>
      <dgm:spPr/>
      <dgm:t>
        <a:bodyPr/>
        <a:lstStyle/>
        <a:p>
          <a:r>
            <a:rPr lang="fr-FR" dirty="0" smtClean="0"/>
            <a:t>Identité de lecteur</a:t>
          </a:r>
          <a:endParaRPr lang="fr-FR" dirty="0"/>
        </a:p>
      </dgm:t>
    </dgm:pt>
    <dgm:pt modelId="{5FE9AC0E-8F7D-FB40-955F-1123187E7BF9}" type="parTrans" cxnId="{60FAE1B4-5D30-3A47-AC59-7042F47FA781}">
      <dgm:prSet/>
      <dgm:spPr/>
      <dgm:t>
        <a:bodyPr/>
        <a:lstStyle/>
        <a:p>
          <a:endParaRPr lang="fr-FR"/>
        </a:p>
      </dgm:t>
    </dgm:pt>
    <dgm:pt modelId="{23D24D92-9F0E-3347-9457-67B35E58B9D2}" type="sibTrans" cxnId="{60FAE1B4-5D30-3A47-AC59-7042F47FA781}">
      <dgm:prSet/>
      <dgm:spPr/>
      <dgm:t>
        <a:bodyPr/>
        <a:lstStyle/>
        <a:p>
          <a:endParaRPr lang="fr-FR"/>
        </a:p>
      </dgm:t>
    </dgm:pt>
    <dgm:pt modelId="{8FAC8ADD-5C62-FE43-9FBB-313A719AD15D}">
      <dgm:prSet phldrT="[Texte]" custT="1"/>
      <dgm:spPr/>
      <dgm:t>
        <a:bodyPr/>
        <a:lstStyle/>
        <a:p>
          <a:r>
            <a:rPr lang="fr-FR" sz="2000" b="1" dirty="0" smtClean="0"/>
            <a:t>Cognitive</a:t>
          </a:r>
          <a:endParaRPr lang="fr-FR" sz="2000" b="1" dirty="0"/>
        </a:p>
      </dgm:t>
    </dgm:pt>
    <dgm:pt modelId="{5DD9E5D9-4697-1841-B24D-84AA6D942A0E}" type="parTrans" cxnId="{770F08AD-961C-AD40-B12D-72560604979F}">
      <dgm:prSet/>
      <dgm:spPr/>
      <dgm:t>
        <a:bodyPr/>
        <a:lstStyle/>
        <a:p>
          <a:endParaRPr lang="fr-FR"/>
        </a:p>
      </dgm:t>
    </dgm:pt>
    <dgm:pt modelId="{D874A000-494E-5D46-A1F5-8D007364A304}" type="sibTrans" cxnId="{770F08AD-961C-AD40-B12D-72560604979F}">
      <dgm:prSet/>
      <dgm:spPr/>
      <dgm:t>
        <a:bodyPr/>
        <a:lstStyle/>
        <a:p>
          <a:endParaRPr lang="fr-FR"/>
        </a:p>
      </dgm:t>
    </dgm:pt>
    <dgm:pt modelId="{722878F3-EE3C-DB40-9402-5FA6A859B4E0}">
      <dgm:prSet phldrT="[Texte]"/>
      <dgm:spPr/>
      <dgm:t>
        <a:bodyPr/>
        <a:lstStyle/>
        <a:p>
          <a:pPr algn="r"/>
          <a:r>
            <a:rPr lang="fr-FR" dirty="0" smtClean="0"/>
            <a:t>Stratégies de compréhension</a:t>
          </a:r>
          <a:endParaRPr lang="fr-FR" dirty="0"/>
        </a:p>
      </dgm:t>
    </dgm:pt>
    <dgm:pt modelId="{CA90A680-0FE4-E247-831A-B18E931F5855}" type="parTrans" cxnId="{894273BF-1DD9-D243-9A5F-BEEF2EB2A8EA}">
      <dgm:prSet/>
      <dgm:spPr/>
      <dgm:t>
        <a:bodyPr/>
        <a:lstStyle/>
        <a:p>
          <a:endParaRPr lang="fr-FR"/>
        </a:p>
      </dgm:t>
    </dgm:pt>
    <dgm:pt modelId="{397CBEAE-606C-ED49-A83D-ACB7D717D9B1}" type="sibTrans" cxnId="{894273BF-1DD9-D243-9A5F-BEEF2EB2A8EA}">
      <dgm:prSet/>
      <dgm:spPr/>
      <dgm:t>
        <a:bodyPr/>
        <a:lstStyle/>
        <a:p>
          <a:endParaRPr lang="fr-FR"/>
        </a:p>
      </dgm:t>
    </dgm:pt>
    <dgm:pt modelId="{40D7B7BD-FC93-164E-80AD-045562D46D0F}">
      <dgm:prSet phldrT="[Texte]" custT="1"/>
      <dgm:spPr/>
      <dgm:t>
        <a:bodyPr/>
        <a:lstStyle/>
        <a:p>
          <a:r>
            <a:rPr lang="fr-FR" sz="2000" b="1" dirty="0" smtClean="0"/>
            <a:t>Sociale</a:t>
          </a:r>
          <a:endParaRPr lang="fr-FR" sz="2000" b="1" dirty="0"/>
        </a:p>
      </dgm:t>
    </dgm:pt>
    <dgm:pt modelId="{4934D579-BB01-3D48-9A0D-E78E62860B68}" type="parTrans" cxnId="{468FA960-D6BD-7745-9C81-D109D5B1EB3A}">
      <dgm:prSet/>
      <dgm:spPr/>
      <dgm:t>
        <a:bodyPr/>
        <a:lstStyle/>
        <a:p>
          <a:endParaRPr lang="fr-FR"/>
        </a:p>
      </dgm:t>
    </dgm:pt>
    <dgm:pt modelId="{14C961C1-C3E1-5442-865C-54983F078E6B}" type="sibTrans" cxnId="{468FA960-D6BD-7745-9C81-D109D5B1EB3A}">
      <dgm:prSet/>
      <dgm:spPr/>
      <dgm:t>
        <a:bodyPr/>
        <a:lstStyle/>
        <a:p>
          <a:endParaRPr lang="fr-FR"/>
        </a:p>
      </dgm:t>
    </dgm:pt>
    <dgm:pt modelId="{29EA26B5-DFB6-F64F-811A-48CF8D51486A}">
      <dgm:prSet phldrT="[Texte]"/>
      <dgm:spPr/>
      <dgm:t>
        <a:bodyPr/>
        <a:lstStyle/>
        <a:p>
          <a:pPr algn="r"/>
          <a:r>
            <a:rPr lang="fr-FR" dirty="0" smtClean="0"/>
            <a:t>Échanges dans    un climat de confiance</a:t>
          </a:r>
          <a:endParaRPr lang="fr-FR" dirty="0"/>
        </a:p>
      </dgm:t>
    </dgm:pt>
    <dgm:pt modelId="{55A15AA8-9BC6-E04C-8A90-F1F0B29093C8}" type="parTrans" cxnId="{3AF4FF11-8CC6-284F-8885-838F92970C2D}">
      <dgm:prSet/>
      <dgm:spPr/>
      <dgm:t>
        <a:bodyPr/>
        <a:lstStyle/>
        <a:p>
          <a:endParaRPr lang="fr-FR"/>
        </a:p>
      </dgm:t>
    </dgm:pt>
    <dgm:pt modelId="{105E5501-3943-844B-8753-A65783842D9B}" type="sibTrans" cxnId="{3AF4FF11-8CC6-284F-8885-838F92970C2D}">
      <dgm:prSet/>
      <dgm:spPr/>
      <dgm:t>
        <a:bodyPr/>
        <a:lstStyle/>
        <a:p>
          <a:endParaRPr lang="fr-FR"/>
        </a:p>
      </dgm:t>
    </dgm:pt>
    <dgm:pt modelId="{CF03BB5E-658F-C44B-82BE-AF868CC7C87E}">
      <dgm:prSet phldrT="[Texte]" custT="1"/>
      <dgm:spPr/>
      <dgm:t>
        <a:bodyPr/>
        <a:lstStyle/>
        <a:p>
          <a:r>
            <a:rPr lang="fr-FR" sz="1600" b="1" dirty="0" smtClean="0"/>
            <a:t>Constructive</a:t>
          </a:r>
          <a:endParaRPr lang="fr-FR" sz="1600" b="1" dirty="0"/>
        </a:p>
      </dgm:t>
    </dgm:pt>
    <dgm:pt modelId="{62B035E0-2B04-CE46-ABE2-532F18981913}" type="parTrans" cxnId="{853CF108-D7CB-C640-B13D-257D9816F160}">
      <dgm:prSet/>
      <dgm:spPr/>
      <dgm:t>
        <a:bodyPr/>
        <a:lstStyle/>
        <a:p>
          <a:endParaRPr lang="fr-FR"/>
        </a:p>
      </dgm:t>
    </dgm:pt>
    <dgm:pt modelId="{4EB1711E-91C6-AE40-85FB-E748A8AE9347}" type="sibTrans" cxnId="{853CF108-D7CB-C640-B13D-257D9816F160}">
      <dgm:prSet/>
      <dgm:spPr/>
      <dgm:t>
        <a:bodyPr/>
        <a:lstStyle/>
        <a:p>
          <a:endParaRPr lang="fr-FR"/>
        </a:p>
      </dgm:t>
    </dgm:pt>
    <dgm:pt modelId="{547A6AF4-59F1-B747-BA30-B0C1962F599C}">
      <dgm:prSet phldrT="[Texte]"/>
      <dgm:spPr/>
      <dgm:t>
        <a:bodyPr/>
        <a:lstStyle/>
        <a:p>
          <a:r>
            <a:rPr lang="fr-FR" dirty="0" smtClean="0"/>
            <a:t>Fluidité et persévérance</a:t>
          </a:r>
          <a:endParaRPr lang="fr-FR" dirty="0"/>
        </a:p>
      </dgm:t>
    </dgm:pt>
    <dgm:pt modelId="{42BDB1A9-285D-EB4F-8ABA-9671EECE71B8}" type="parTrans" cxnId="{78771918-7B31-EA41-85DC-4609637A642F}">
      <dgm:prSet/>
      <dgm:spPr/>
      <dgm:t>
        <a:bodyPr/>
        <a:lstStyle/>
        <a:p>
          <a:endParaRPr lang="fr-FR"/>
        </a:p>
      </dgm:t>
    </dgm:pt>
    <dgm:pt modelId="{04B017D8-A893-8240-A769-2E79A524A522}" type="sibTrans" cxnId="{78771918-7B31-EA41-85DC-4609637A642F}">
      <dgm:prSet/>
      <dgm:spPr/>
      <dgm:t>
        <a:bodyPr/>
        <a:lstStyle/>
        <a:p>
          <a:endParaRPr lang="fr-FR"/>
        </a:p>
      </dgm:t>
    </dgm:pt>
    <dgm:pt modelId="{7F0C5557-92B5-0D49-9A32-C06D8C5D19CD}">
      <dgm:prSet phldrT="[Texte]"/>
      <dgm:spPr/>
      <dgm:t>
        <a:bodyPr/>
        <a:lstStyle/>
        <a:p>
          <a:r>
            <a:rPr lang="fr-FR" dirty="0" smtClean="0"/>
            <a:t>Confiance et autonomie</a:t>
          </a:r>
          <a:endParaRPr lang="fr-FR" dirty="0"/>
        </a:p>
      </dgm:t>
    </dgm:pt>
    <dgm:pt modelId="{B6415C44-C4D1-A54E-8E32-C8C72FF88896}" type="parTrans" cxnId="{01973EFB-FBC7-944E-B4BF-D194D12A570E}">
      <dgm:prSet/>
      <dgm:spPr/>
      <dgm:t>
        <a:bodyPr/>
        <a:lstStyle/>
        <a:p>
          <a:endParaRPr lang="fr-FR"/>
        </a:p>
      </dgm:t>
    </dgm:pt>
    <dgm:pt modelId="{3A423B25-D8E9-654B-A7E8-B62C95C255E7}" type="sibTrans" cxnId="{01973EFB-FBC7-944E-B4BF-D194D12A570E}">
      <dgm:prSet/>
      <dgm:spPr/>
      <dgm:t>
        <a:bodyPr/>
        <a:lstStyle/>
        <a:p>
          <a:endParaRPr lang="fr-FR"/>
        </a:p>
      </dgm:t>
    </dgm:pt>
    <dgm:pt modelId="{8BA6AE3F-6CE6-7441-A64C-3AEFA17CFE40}">
      <dgm:prSet phldrT="[Texte]"/>
      <dgm:spPr/>
      <dgm:t>
        <a:bodyPr/>
        <a:lstStyle/>
        <a:p>
          <a:pPr algn="l"/>
          <a:endParaRPr lang="fr-FR" dirty="0"/>
        </a:p>
      </dgm:t>
    </dgm:pt>
    <dgm:pt modelId="{A4CBB08F-811B-8D4B-BF86-DFF85270371F}" type="parTrans" cxnId="{EBD5BC82-D072-3F4C-997D-BC6359BDE26A}">
      <dgm:prSet/>
      <dgm:spPr/>
      <dgm:t>
        <a:bodyPr/>
        <a:lstStyle/>
        <a:p>
          <a:endParaRPr lang="fr-FR"/>
        </a:p>
      </dgm:t>
    </dgm:pt>
    <dgm:pt modelId="{519A4081-96BA-4B4D-BD9C-EB8603D6A4EE}" type="sibTrans" cxnId="{EBD5BC82-D072-3F4C-997D-BC6359BDE26A}">
      <dgm:prSet/>
      <dgm:spPr/>
      <dgm:t>
        <a:bodyPr/>
        <a:lstStyle/>
        <a:p>
          <a:endParaRPr lang="fr-FR"/>
        </a:p>
      </dgm:t>
    </dgm:pt>
    <dgm:pt modelId="{1A6785EF-4E5E-9D45-A4FB-9B13BB371702}">
      <dgm:prSet phldrT="[Texte]"/>
      <dgm:spPr/>
      <dgm:t>
        <a:bodyPr/>
        <a:lstStyle/>
        <a:p>
          <a:pPr algn="r"/>
          <a:r>
            <a:rPr lang="fr-FR" dirty="0" smtClean="0"/>
            <a:t>Partage de connaissances</a:t>
          </a:r>
          <a:endParaRPr lang="fr-FR" dirty="0"/>
        </a:p>
      </dgm:t>
    </dgm:pt>
    <dgm:pt modelId="{76DE90B6-CCFC-374F-A14B-F91468CDDE7A}" type="parTrans" cxnId="{03AB1B9A-3F2E-EB45-8850-36A4766EEDC4}">
      <dgm:prSet/>
      <dgm:spPr/>
      <dgm:t>
        <a:bodyPr/>
        <a:lstStyle/>
        <a:p>
          <a:endParaRPr lang="fr-FR"/>
        </a:p>
      </dgm:t>
    </dgm:pt>
    <dgm:pt modelId="{436D96EE-8A3F-344A-8B0F-EB224B5A4B95}" type="sibTrans" cxnId="{03AB1B9A-3F2E-EB45-8850-36A4766EEDC4}">
      <dgm:prSet/>
      <dgm:spPr/>
      <dgm:t>
        <a:bodyPr/>
        <a:lstStyle/>
        <a:p>
          <a:endParaRPr lang="fr-FR"/>
        </a:p>
      </dgm:t>
    </dgm:pt>
    <dgm:pt modelId="{52DE815E-5D18-8F4D-AD33-99AC85BA1F42}">
      <dgm:prSet phldrT="[Texte]"/>
      <dgm:spPr/>
      <dgm:t>
        <a:bodyPr/>
        <a:lstStyle/>
        <a:p>
          <a:pPr algn="r"/>
          <a:r>
            <a:rPr lang="fr-FR" dirty="0" smtClean="0"/>
            <a:t>Partage de stratégies </a:t>
          </a:r>
          <a:endParaRPr lang="fr-FR" dirty="0"/>
        </a:p>
      </dgm:t>
    </dgm:pt>
    <dgm:pt modelId="{857BE1EC-2270-DF44-BAD4-A1CA6CBD7991}" type="parTrans" cxnId="{702B23F1-8DE8-764F-BEC8-ECAF27EDBAB3}">
      <dgm:prSet/>
      <dgm:spPr/>
      <dgm:t>
        <a:bodyPr/>
        <a:lstStyle/>
        <a:p>
          <a:endParaRPr lang="fr-FR"/>
        </a:p>
      </dgm:t>
    </dgm:pt>
    <dgm:pt modelId="{E8439410-3814-4045-9828-CCBD5056BC04}" type="sibTrans" cxnId="{702B23F1-8DE8-764F-BEC8-ECAF27EDBAB3}">
      <dgm:prSet/>
      <dgm:spPr/>
      <dgm:t>
        <a:bodyPr/>
        <a:lstStyle/>
        <a:p>
          <a:endParaRPr lang="fr-FR"/>
        </a:p>
      </dgm:t>
    </dgm:pt>
    <dgm:pt modelId="{2B66AF0A-1E4B-F140-8EC2-85A7FD16B251}">
      <dgm:prSet phldrT="[Texte]"/>
      <dgm:spPr/>
      <dgm:t>
        <a:bodyPr/>
        <a:lstStyle/>
        <a:p>
          <a:pPr algn="r"/>
          <a:r>
            <a:rPr lang="fr-FR" dirty="0" smtClean="0"/>
            <a:t>Entraide</a:t>
          </a:r>
          <a:endParaRPr lang="fr-FR" dirty="0"/>
        </a:p>
      </dgm:t>
    </dgm:pt>
    <dgm:pt modelId="{2546C2DB-BBE5-A640-8D49-4C9D2AB7294A}" type="parTrans" cxnId="{07864B9C-306D-EB48-8EC8-3020D549D17F}">
      <dgm:prSet/>
      <dgm:spPr/>
      <dgm:t>
        <a:bodyPr/>
        <a:lstStyle/>
        <a:p>
          <a:endParaRPr lang="fr-FR"/>
        </a:p>
      </dgm:t>
    </dgm:pt>
    <dgm:pt modelId="{B3D84048-1D13-9342-A6D1-03AB405B20BC}" type="sibTrans" cxnId="{07864B9C-306D-EB48-8EC8-3020D549D17F}">
      <dgm:prSet/>
      <dgm:spPr/>
      <dgm:t>
        <a:bodyPr/>
        <a:lstStyle/>
        <a:p>
          <a:endParaRPr lang="fr-FR"/>
        </a:p>
      </dgm:t>
    </dgm:pt>
    <dgm:pt modelId="{8F43B0C2-8A90-DF42-9AD9-05CD8066E1BD}">
      <dgm:prSet phldrT="[Texte]"/>
      <dgm:spPr/>
      <dgm:t>
        <a:bodyPr/>
        <a:lstStyle/>
        <a:p>
          <a:endParaRPr lang="fr-FR" dirty="0"/>
        </a:p>
      </dgm:t>
    </dgm:pt>
    <dgm:pt modelId="{62BF2FED-6DB8-9F43-B398-1776A5A5F17B}" type="parTrans" cxnId="{B157706C-AD43-5144-B9BE-0F7426107D05}">
      <dgm:prSet/>
      <dgm:spPr/>
      <dgm:t>
        <a:bodyPr/>
        <a:lstStyle/>
        <a:p>
          <a:endParaRPr lang="fr-FR"/>
        </a:p>
      </dgm:t>
    </dgm:pt>
    <dgm:pt modelId="{56E8537B-DC9A-4348-BABF-2CFC9DE15931}" type="sibTrans" cxnId="{B157706C-AD43-5144-B9BE-0F7426107D05}">
      <dgm:prSet/>
      <dgm:spPr/>
      <dgm:t>
        <a:bodyPr/>
        <a:lstStyle/>
        <a:p>
          <a:endParaRPr lang="fr-FR"/>
        </a:p>
      </dgm:t>
    </dgm:pt>
    <dgm:pt modelId="{FFE99622-BAEE-C349-833D-A5586E88E58A}">
      <dgm:prSet phldrT="[Texte]"/>
      <dgm:spPr/>
      <dgm:t>
        <a:bodyPr/>
        <a:lstStyle/>
        <a:p>
          <a:endParaRPr lang="fr-FR"/>
        </a:p>
      </dgm:t>
    </dgm:pt>
    <dgm:pt modelId="{09FAAD28-4470-664F-864C-CA2FE86C6F31}" type="parTrans" cxnId="{FB90AF8B-6BEE-C547-82B1-2039E29342FC}">
      <dgm:prSet/>
      <dgm:spPr/>
      <dgm:t>
        <a:bodyPr/>
        <a:lstStyle/>
        <a:p>
          <a:endParaRPr lang="fr-FR"/>
        </a:p>
      </dgm:t>
    </dgm:pt>
    <dgm:pt modelId="{48EA3317-497E-1745-922D-62D986B0D312}" type="sibTrans" cxnId="{FB90AF8B-6BEE-C547-82B1-2039E29342FC}">
      <dgm:prSet/>
      <dgm:spPr/>
      <dgm:t>
        <a:bodyPr/>
        <a:lstStyle/>
        <a:p>
          <a:endParaRPr lang="fr-FR"/>
        </a:p>
      </dgm:t>
    </dgm:pt>
    <dgm:pt modelId="{31C07577-1ADA-4F4B-BEBE-E928FB494C7B}">
      <dgm:prSet phldrT="[Texte]"/>
      <dgm:spPr/>
      <dgm:t>
        <a:bodyPr/>
        <a:lstStyle/>
        <a:p>
          <a:r>
            <a:rPr lang="fr-FR" dirty="0" smtClean="0"/>
            <a:t>Mobiliser les connaissances nécessaires selon la discipline</a:t>
          </a:r>
          <a:endParaRPr lang="fr-FR" dirty="0"/>
        </a:p>
      </dgm:t>
    </dgm:pt>
    <dgm:pt modelId="{C41770EA-1458-BD44-B9DC-D363BC584D40}" type="sibTrans" cxnId="{D4FD07C3-7CFA-6242-8123-0AB28E6535EF}">
      <dgm:prSet/>
      <dgm:spPr/>
      <dgm:t>
        <a:bodyPr/>
        <a:lstStyle/>
        <a:p>
          <a:endParaRPr lang="fr-FR"/>
        </a:p>
      </dgm:t>
    </dgm:pt>
    <dgm:pt modelId="{E1CBD56B-7E36-1D41-9072-784735FE8764}" type="parTrans" cxnId="{D4FD07C3-7CFA-6242-8123-0AB28E6535EF}">
      <dgm:prSet/>
      <dgm:spPr/>
      <dgm:t>
        <a:bodyPr/>
        <a:lstStyle/>
        <a:p>
          <a:endParaRPr lang="fr-FR"/>
        </a:p>
      </dgm:t>
    </dgm:pt>
    <dgm:pt modelId="{28FF1170-B689-4346-BE3F-6BAB51A4AC3F}">
      <dgm:prSet phldrT="[Texte]"/>
      <dgm:spPr/>
      <dgm:t>
        <a:bodyPr/>
        <a:lstStyle/>
        <a:p>
          <a:r>
            <a:rPr lang="fr-FR" dirty="0" smtClean="0"/>
            <a:t>Construction des mots, vocabulaire spécifique</a:t>
          </a:r>
          <a:endParaRPr lang="fr-FR" dirty="0"/>
        </a:p>
      </dgm:t>
    </dgm:pt>
    <dgm:pt modelId="{6A2795A2-E5AC-9347-84B4-994692AF858B}" type="parTrans" cxnId="{B120C3AC-D575-1342-B60C-3A8AFEF94E70}">
      <dgm:prSet/>
      <dgm:spPr/>
      <dgm:t>
        <a:bodyPr/>
        <a:lstStyle/>
        <a:p>
          <a:endParaRPr lang="fr-FR"/>
        </a:p>
      </dgm:t>
    </dgm:pt>
    <dgm:pt modelId="{871D1A8A-EB1E-B745-A4D8-6CDE34FEED9F}" type="sibTrans" cxnId="{B120C3AC-D575-1342-B60C-3A8AFEF94E70}">
      <dgm:prSet/>
      <dgm:spPr/>
      <dgm:t>
        <a:bodyPr/>
        <a:lstStyle/>
        <a:p>
          <a:endParaRPr lang="fr-FR"/>
        </a:p>
      </dgm:t>
    </dgm:pt>
    <dgm:pt modelId="{680CBFE9-4863-6941-9650-EF3E99F37DA1}">
      <dgm:prSet phldrT="[Texte]"/>
      <dgm:spPr/>
      <dgm:t>
        <a:bodyPr/>
        <a:lstStyle/>
        <a:p>
          <a:r>
            <a:rPr lang="fr-FR" dirty="0" smtClean="0"/>
            <a:t>Thèmes, concepts</a:t>
          </a:r>
          <a:endParaRPr lang="fr-FR" dirty="0"/>
        </a:p>
      </dgm:t>
    </dgm:pt>
    <dgm:pt modelId="{AE5D9780-55E1-924F-B43F-172E0401048D}" type="parTrans" cxnId="{B508C369-B062-F642-871D-D1CA5557927F}">
      <dgm:prSet/>
      <dgm:spPr/>
      <dgm:t>
        <a:bodyPr/>
        <a:lstStyle/>
        <a:p>
          <a:endParaRPr lang="fr-FR"/>
        </a:p>
      </dgm:t>
    </dgm:pt>
    <dgm:pt modelId="{0058E62E-675E-684E-A114-B9BA5A0DDAD6}" type="sibTrans" cxnId="{B508C369-B062-F642-871D-D1CA5557927F}">
      <dgm:prSet/>
      <dgm:spPr/>
      <dgm:t>
        <a:bodyPr/>
        <a:lstStyle/>
        <a:p>
          <a:endParaRPr lang="fr-FR"/>
        </a:p>
      </dgm:t>
    </dgm:pt>
    <dgm:pt modelId="{44B54117-A3A3-364C-B5DD-F89F1FFE4A24}">
      <dgm:prSet phldrT="[Texte]"/>
      <dgm:spPr/>
      <dgm:t>
        <a:bodyPr/>
        <a:lstStyle/>
        <a:p>
          <a:pPr algn="r"/>
          <a:r>
            <a:rPr lang="fr-FR" dirty="0" smtClean="0"/>
            <a:t>PRÉDIRE, FAIRE DES LIENS, RÉSUMER, SE QUESTIONNER,CLARIFIER </a:t>
          </a:r>
          <a:endParaRPr lang="fr-FR" dirty="0"/>
        </a:p>
      </dgm:t>
    </dgm:pt>
    <dgm:pt modelId="{C2475409-EBEE-6B4C-8440-4CD391130749}" type="parTrans" cxnId="{D6C4FB78-FF79-1E44-B186-8E3E7B65B44A}">
      <dgm:prSet/>
      <dgm:spPr/>
      <dgm:t>
        <a:bodyPr/>
        <a:lstStyle/>
        <a:p>
          <a:endParaRPr lang="fr-FR"/>
        </a:p>
      </dgm:t>
    </dgm:pt>
    <dgm:pt modelId="{49DBAD77-2DAD-9542-AB30-5E7BF6E19822}" type="sibTrans" cxnId="{D6C4FB78-FF79-1E44-B186-8E3E7B65B44A}">
      <dgm:prSet/>
      <dgm:spPr/>
      <dgm:t>
        <a:bodyPr/>
        <a:lstStyle/>
        <a:p>
          <a:endParaRPr lang="fr-FR"/>
        </a:p>
      </dgm:t>
    </dgm:pt>
    <dgm:pt modelId="{2E219CFB-7B13-E24B-9FE7-4CFE0530B524}">
      <dgm:prSet phldrT="[Texte]"/>
      <dgm:spPr/>
      <dgm:t>
        <a:bodyPr/>
        <a:lstStyle/>
        <a:p>
          <a:pPr algn="r"/>
          <a:endParaRPr lang="fr-FR" dirty="0"/>
        </a:p>
      </dgm:t>
    </dgm:pt>
    <dgm:pt modelId="{E0D7C69B-8D6F-8E49-8A0C-18B7778F3343}" type="sibTrans" cxnId="{AE971B28-C215-B547-AC41-5A1F4536FB9A}">
      <dgm:prSet/>
      <dgm:spPr/>
      <dgm:t>
        <a:bodyPr/>
        <a:lstStyle/>
        <a:p>
          <a:endParaRPr lang="fr-FR"/>
        </a:p>
      </dgm:t>
    </dgm:pt>
    <dgm:pt modelId="{617F1CB5-4E89-0C48-9F3F-59F549B2E032}" type="parTrans" cxnId="{AE971B28-C215-B547-AC41-5A1F4536FB9A}">
      <dgm:prSet/>
      <dgm:spPr/>
      <dgm:t>
        <a:bodyPr/>
        <a:lstStyle/>
        <a:p>
          <a:endParaRPr lang="fr-FR"/>
        </a:p>
      </dgm:t>
    </dgm:pt>
    <dgm:pt modelId="{B9774CEE-11DF-274C-868F-BDCD4B60DE3F}" type="pres">
      <dgm:prSet presAssocID="{3D66A3DC-E34F-0C48-962B-9AC1DB8049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7906EA-0987-D846-91DE-43A3B72F100E}" type="pres">
      <dgm:prSet presAssocID="{3D66A3DC-E34F-0C48-962B-9AC1DB8049BD}" presName="children" presStyleCnt="0"/>
      <dgm:spPr/>
    </dgm:pt>
    <dgm:pt modelId="{2131AAA9-D0A4-1C43-B13F-EC8FDE0F9767}" type="pres">
      <dgm:prSet presAssocID="{3D66A3DC-E34F-0C48-962B-9AC1DB8049BD}" presName="child1group" presStyleCnt="0"/>
      <dgm:spPr/>
    </dgm:pt>
    <dgm:pt modelId="{5F0DD2F1-BCCA-644F-8BDD-39CB5E81A9B0}" type="pres">
      <dgm:prSet presAssocID="{3D66A3DC-E34F-0C48-962B-9AC1DB8049BD}" presName="child1" presStyleLbl="bgAcc1" presStyleIdx="0" presStyleCnt="4"/>
      <dgm:spPr/>
      <dgm:t>
        <a:bodyPr/>
        <a:lstStyle/>
        <a:p>
          <a:endParaRPr lang="fr-FR"/>
        </a:p>
      </dgm:t>
    </dgm:pt>
    <dgm:pt modelId="{55E87632-F49D-BA40-AB41-AD9BA2D9B3E2}" type="pres">
      <dgm:prSet presAssocID="{3D66A3DC-E34F-0C48-962B-9AC1DB8049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F1007A-FE18-B740-B368-9909F49D5DCC}" type="pres">
      <dgm:prSet presAssocID="{3D66A3DC-E34F-0C48-962B-9AC1DB8049BD}" presName="child2group" presStyleCnt="0"/>
      <dgm:spPr/>
    </dgm:pt>
    <dgm:pt modelId="{528A347A-D8AB-4F41-94F5-5931026C18B2}" type="pres">
      <dgm:prSet presAssocID="{3D66A3DC-E34F-0C48-962B-9AC1DB8049BD}" presName="child2" presStyleLbl="bgAcc1" presStyleIdx="1" presStyleCnt="4"/>
      <dgm:spPr/>
      <dgm:t>
        <a:bodyPr/>
        <a:lstStyle/>
        <a:p>
          <a:endParaRPr lang="fr-FR"/>
        </a:p>
      </dgm:t>
    </dgm:pt>
    <dgm:pt modelId="{FD29BA97-F530-AE42-B01D-31ADEED7D94E}" type="pres">
      <dgm:prSet presAssocID="{3D66A3DC-E34F-0C48-962B-9AC1DB8049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01C35A-684B-CC4D-BDF0-821F8A5CFCF3}" type="pres">
      <dgm:prSet presAssocID="{3D66A3DC-E34F-0C48-962B-9AC1DB8049BD}" presName="child3group" presStyleCnt="0"/>
      <dgm:spPr/>
    </dgm:pt>
    <dgm:pt modelId="{2C162CC9-41FF-244D-8A7D-D8893AF2C16E}" type="pres">
      <dgm:prSet presAssocID="{3D66A3DC-E34F-0C48-962B-9AC1DB8049BD}" presName="child3" presStyleLbl="bgAcc1" presStyleIdx="2" presStyleCnt="4"/>
      <dgm:spPr/>
      <dgm:t>
        <a:bodyPr/>
        <a:lstStyle/>
        <a:p>
          <a:endParaRPr lang="fr-FR"/>
        </a:p>
      </dgm:t>
    </dgm:pt>
    <dgm:pt modelId="{04D76870-B83D-4543-BE0A-5682E6B9EBC4}" type="pres">
      <dgm:prSet presAssocID="{3D66A3DC-E34F-0C48-962B-9AC1DB8049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DE409-79A7-B64D-BD50-4DDB022DAE5C}" type="pres">
      <dgm:prSet presAssocID="{3D66A3DC-E34F-0C48-962B-9AC1DB8049BD}" presName="child4group" presStyleCnt="0"/>
      <dgm:spPr/>
    </dgm:pt>
    <dgm:pt modelId="{3FC16687-CB8F-564D-A996-F329C7A1421F}" type="pres">
      <dgm:prSet presAssocID="{3D66A3DC-E34F-0C48-962B-9AC1DB8049BD}" presName="child4" presStyleLbl="bgAcc1" presStyleIdx="3" presStyleCnt="4"/>
      <dgm:spPr/>
      <dgm:t>
        <a:bodyPr/>
        <a:lstStyle/>
        <a:p>
          <a:endParaRPr lang="fr-FR"/>
        </a:p>
      </dgm:t>
    </dgm:pt>
    <dgm:pt modelId="{90F21681-1AC4-014F-A64F-61995AF1D039}" type="pres">
      <dgm:prSet presAssocID="{3D66A3DC-E34F-0C48-962B-9AC1DB8049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D8FE1-5B7A-9D45-A8AC-D269FC28D318}" type="pres">
      <dgm:prSet presAssocID="{3D66A3DC-E34F-0C48-962B-9AC1DB8049BD}" presName="childPlaceholder" presStyleCnt="0"/>
      <dgm:spPr/>
    </dgm:pt>
    <dgm:pt modelId="{44104542-A576-2A46-A4E3-C54AC448180A}" type="pres">
      <dgm:prSet presAssocID="{3D66A3DC-E34F-0C48-962B-9AC1DB8049BD}" presName="circle" presStyleCnt="0"/>
      <dgm:spPr/>
    </dgm:pt>
    <dgm:pt modelId="{D1F67B59-2D6D-3747-8492-19ACDA56415C}" type="pres">
      <dgm:prSet presAssocID="{3D66A3DC-E34F-0C48-962B-9AC1DB8049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E679F-8B1E-1042-831D-0B7B3A6B388A}" type="pres">
      <dgm:prSet presAssocID="{3D66A3DC-E34F-0C48-962B-9AC1DB8049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32211-10C7-2D4B-8ABF-DB6914352B9B}" type="pres">
      <dgm:prSet presAssocID="{3D66A3DC-E34F-0C48-962B-9AC1DB8049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7B415-E31B-0048-8E59-A91140B1A347}" type="pres">
      <dgm:prSet presAssocID="{3D66A3DC-E34F-0C48-962B-9AC1DB8049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27A7AF-7D29-5442-A3E2-52A0D65E24D5}" type="pres">
      <dgm:prSet presAssocID="{3D66A3DC-E34F-0C48-962B-9AC1DB8049BD}" presName="quadrantPlaceholder" presStyleCnt="0"/>
      <dgm:spPr/>
    </dgm:pt>
    <dgm:pt modelId="{1A8C9607-7978-D641-B72F-6D811451E42C}" type="pres">
      <dgm:prSet presAssocID="{3D66A3DC-E34F-0C48-962B-9AC1DB8049BD}" presName="center1" presStyleLbl="fgShp" presStyleIdx="0" presStyleCnt="2"/>
      <dgm:spPr/>
    </dgm:pt>
    <dgm:pt modelId="{A3FF61EB-4737-6849-97EA-1AD41A3DC380}" type="pres">
      <dgm:prSet presAssocID="{3D66A3DC-E34F-0C48-962B-9AC1DB8049BD}" presName="center2" presStyleLbl="fgShp" presStyleIdx="1" presStyleCnt="2"/>
      <dgm:spPr/>
    </dgm:pt>
  </dgm:ptLst>
  <dgm:cxnLst>
    <dgm:cxn modelId="{6CB6CA3A-0A80-8246-AAEB-DF74BA5D8EB9}" type="presOf" srcId="{99A67BBD-D8D2-8741-AE6F-7964F3D80612}" destId="{55E87632-F49D-BA40-AB41-AD9BA2D9B3E2}" srcOrd="1" destOrd="0" presId="urn:microsoft.com/office/officeart/2005/8/layout/cycle4"/>
    <dgm:cxn modelId="{FB90AF8B-6BEE-C547-82B1-2039E29342FC}" srcId="{3D66A3DC-E34F-0C48-962B-9AC1DB8049BD}" destId="{FFE99622-BAEE-C349-833D-A5586E88E58A}" srcOrd="4" destOrd="0" parTransId="{09FAAD28-4470-664F-864C-CA2FE86C6F31}" sibTransId="{48EA3317-497E-1745-922D-62D986B0D312}"/>
    <dgm:cxn modelId="{3714AFC3-CEEB-C94E-B4CD-8F5078E5D850}" type="presOf" srcId="{547A6AF4-59F1-B747-BA30-B0C1962F599C}" destId="{5F0DD2F1-BCCA-644F-8BDD-39CB5E81A9B0}" srcOrd="0" destOrd="1" presId="urn:microsoft.com/office/officeart/2005/8/layout/cycle4"/>
    <dgm:cxn modelId="{71A3520B-5D82-4D4B-81BE-BBC5EFB67B9E}" type="presOf" srcId="{99A67BBD-D8D2-8741-AE6F-7964F3D80612}" destId="{5F0DD2F1-BCCA-644F-8BDD-39CB5E81A9B0}" srcOrd="0" destOrd="0" presId="urn:microsoft.com/office/officeart/2005/8/layout/cycle4"/>
    <dgm:cxn modelId="{D2FF01D3-0784-7846-BEC5-464F0934685A}" type="presOf" srcId="{28FF1170-B689-4346-BE3F-6BAB51A4AC3F}" destId="{90F21681-1AC4-014F-A64F-61995AF1D039}" srcOrd="1" destOrd="1" presId="urn:microsoft.com/office/officeart/2005/8/layout/cycle4"/>
    <dgm:cxn modelId="{3E815EB0-0239-FF4B-B624-BFA67758C131}" type="presOf" srcId="{722878F3-EE3C-DB40-9402-5FA6A859B4E0}" destId="{FD29BA97-F530-AE42-B01D-31ADEED7D94E}" srcOrd="1" destOrd="0" presId="urn:microsoft.com/office/officeart/2005/8/layout/cycle4"/>
    <dgm:cxn modelId="{07864B9C-306D-EB48-8EC8-3020D549D17F}" srcId="{40D7B7BD-FC93-164E-80AD-045562D46D0F}" destId="{2B66AF0A-1E4B-F140-8EC2-85A7FD16B251}" srcOrd="3" destOrd="0" parTransId="{2546C2DB-BBE5-A640-8D49-4C9D2AB7294A}" sibTransId="{B3D84048-1D13-9342-A6D1-03AB405B20BC}"/>
    <dgm:cxn modelId="{E93E0AEE-FAF4-FC43-9177-197607DEA3C6}" type="presOf" srcId="{8FAC8ADD-5C62-FE43-9FBB-313A719AD15D}" destId="{BA4E679F-8B1E-1042-831D-0B7B3A6B388A}" srcOrd="0" destOrd="0" presId="urn:microsoft.com/office/officeart/2005/8/layout/cycle4"/>
    <dgm:cxn modelId="{05C085DC-321D-894C-85FB-93A8EF499BE1}" type="presOf" srcId="{3D66A3DC-E34F-0C48-962B-9AC1DB8049BD}" destId="{B9774CEE-11DF-274C-868F-BDCD4B60DE3F}" srcOrd="0" destOrd="0" presId="urn:microsoft.com/office/officeart/2005/8/layout/cycle4"/>
    <dgm:cxn modelId="{73652260-1D65-894E-8374-F3761336488F}" type="presOf" srcId="{7F0C5557-92B5-0D49-9A32-C06D8C5D19CD}" destId="{55E87632-F49D-BA40-AB41-AD9BA2D9B3E2}" srcOrd="1" destOrd="2" presId="urn:microsoft.com/office/officeart/2005/8/layout/cycle4"/>
    <dgm:cxn modelId="{80EA1082-9B8D-0D47-81F9-0B8B76C80B9D}" type="presOf" srcId="{09959830-55AE-E34D-88AC-1FFF32D551C5}" destId="{D1F67B59-2D6D-3747-8492-19ACDA56415C}" srcOrd="0" destOrd="0" presId="urn:microsoft.com/office/officeart/2005/8/layout/cycle4"/>
    <dgm:cxn modelId="{1C1775BD-C52F-C14F-8D7D-F7D6923E79AD}" type="presOf" srcId="{722878F3-EE3C-DB40-9402-5FA6A859B4E0}" destId="{528A347A-D8AB-4F41-94F5-5931026C18B2}" srcOrd="0" destOrd="0" presId="urn:microsoft.com/office/officeart/2005/8/layout/cycle4"/>
    <dgm:cxn modelId="{B120C3AC-D575-1342-B60C-3A8AFEF94E70}" srcId="{CF03BB5E-658F-C44B-82BE-AF868CC7C87E}" destId="{28FF1170-B689-4346-BE3F-6BAB51A4AC3F}" srcOrd="1" destOrd="0" parTransId="{6A2795A2-E5AC-9347-84B4-994692AF858B}" sibTransId="{871D1A8A-EB1E-B745-A4D8-6CDE34FEED9F}"/>
    <dgm:cxn modelId="{B508C369-B062-F642-871D-D1CA5557927F}" srcId="{CF03BB5E-658F-C44B-82BE-AF868CC7C87E}" destId="{680CBFE9-4863-6941-9650-EF3E99F37DA1}" srcOrd="2" destOrd="0" parTransId="{AE5D9780-55E1-924F-B43F-172E0401048D}" sibTransId="{0058E62E-675E-684E-A114-B9BA5A0DDAD6}"/>
    <dgm:cxn modelId="{78771918-7B31-EA41-85DC-4609637A642F}" srcId="{09959830-55AE-E34D-88AC-1FFF32D551C5}" destId="{547A6AF4-59F1-B747-BA30-B0C1962F599C}" srcOrd="1" destOrd="0" parTransId="{42BDB1A9-285D-EB4F-8ABA-9671EECE71B8}" sibTransId="{04B017D8-A893-8240-A769-2E79A524A522}"/>
    <dgm:cxn modelId="{FDF42A29-AE00-3742-9197-114725431FA7}" type="presOf" srcId="{44B54117-A3A3-364C-B5DD-F89F1FFE4A24}" destId="{528A347A-D8AB-4F41-94F5-5931026C18B2}" srcOrd="0" destOrd="2" presId="urn:microsoft.com/office/officeart/2005/8/layout/cycle4"/>
    <dgm:cxn modelId="{7C25AF57-D32C-AF49-B028-9DBA0928F7B4}" type="presOf" srcId="{1A6785EF-4E5E-9D45-A4FB-9B13BB371702}" destId="{04D76870-B83D-4543-BE0A-5682E6B9EBC4}" srcOrd="1" destOrd="1" presId="urn:microsoft.com/office/officeart/2005/8/layout/cycle4"/>
    <dgm:cxn modelId="{82759F1C-5B2D-F74F-A103-09684172B061}" type="presOf" srcId="{29EA26B5-DFB6-F64F-811A-48CF8D51486A}" destId="{2C162CC9-41FF-244D-8A7D-D8893AF2C16E}" srcOrd="0" destOrd="0" presId="urn:microsoft.com/office/officeart/2005/8/layout/cycle4"/>
    <dgm:cxn modelId="{01973EFB-FBC7-944E-B4BF-D194D12A570E}" srcId="{09959830-55AE-E34D-88AC-1FFF32D551C5}" destId="{7F0C5557-92B5-0D49-9A32-C06D8C5D19CD}" srcOrd="2" destOrd="0" parTransId="{B6415C44-C4D1-A54E-8E32-C8C72FF88896}" sibTransId="{3A423B25-D8E9-654B-A7E8-B62C95C255E7}"/>
    <dgm:cxn modelId="{03AB1B9A-3F2E-EB45-8850-36A4766EEDC4}" srcId="{40D7B7BD-FC93-164E-80AD-045562D46D0F}" destId="{1A6785EF-4E5E-9D45-A4FB-9B13BB371702}" srcOrd="1" destOrd="0" parTransId="{76DE90B6-CCFC-374F-A14B-F91468CDDE7A}" sibTransId="{436D96EE-8A3F-344A-8B0F-EB224B5A4B95}"/>
    <dgm:cxn modelId="{1BD4B44E-1CD0-794C-86D2-2ADA6C66F06B}" type="presOf" srcId="{1A6785EF-4E5E-9D45-A4FB-9B13BB371702}" destId="{2C162CC9-41FF-244D-8A7D-D8893AF2C16E}" srcOrd="0" destOrd="1" presId="urn:microsoft.com/office/officeart/2005/8/layout/cycle4"/>
    <dgm:cxn modelId="{468FA960-D6BD-7745-9C81-D109D5B1EB3A}" srcId="{3D66A3DC-E34F-0C48-962B-9AC1DB8049BD}" destId="{40D7B7BD-FC93-164E-80AD-045562D46D0F}" srcOrd="2" destOrd="0" parTransId="{4934D579-BB01-3D48-9A0D-E78E62860B68}" sibTransId="{14C961C1-C3E1-5442-865C-54983F078E6B}"/>
    <dgm:cxn modelId="{9367478D-A2FB-0B44-A82A-80AE3F47B03B}" type="presOf" srcId="{52DE815E-5D18-8F4D-AD33-99AC85BA1F42}" destId="{04D76870-B83D-4543-BE0A-5682E6B9EBC4}" srcOrd="1" destOrd="2" presId="urn:microsoft.com/office/officeart/2005/8/layout/cycle4"/>
    <dgm:cxn modelId="{1392ED57-9370-BF47-8A32-EA4C5EE3B82D}" type="presOf" srcId="{40D7B7BD-FC93-164E-80AD-045562D46D0F}" destId="{E2132211-10C7-2D4B-8ABF-DB6914352B9B}" srcOrd="0" destOrd="0" presId="urn:microsoft.com/office/officeart/2005/8/layout/cycle4"/>
    <dgm:cxn modelId="{B14F1937-C44C-C74C-9EE7-4D637B7748DE}" type="presOf" srcId="{8BA6AE3F-6CE6-7441-A64C-3AEFA17CFE40}" destId="{FD29BA97-F530-AE42-B01D-31ADEED7D94E}" srcOrd="1" destOrd="3" presId="urn:microsoft.com/office/officeart/2005/8/layout/cycle4"/>
    <dgm:cxn modelId="{AE971B28-C215-B547-AC41-5A1F4536FB9A}" srcId="{8FAC8ADD-5C62-FE43-9FBB-313A719AD15D}" destId="{2E219CFB-7B13-E24B-9FE7-4CFE0530B524}" srcOrd="1" destOrd="0" parTransId="{617F1CB5-4E89-0C48-9F3F-59F549B2E032}" sibTransId="{E0D7C69B-8D6F-8E49-8A0C-18B7778F3343}"/>
    <dgm:cxn modelId="{B6AC8E07-9CD8-1040-AB87-12B61A0E0B1A}" type="presOf" srcId="{2B66AF0A-1E4B-F140-8EC2-85A7FD16B251}" destId="{2C162CC9-41FF-244D-8A7D-D8893AF2C16E}" srcOrd="0" destOrd="3" presId="urn:microsoft.com/office/officeart/2005/8/layout/cycle4"/>
    <dgm:cxn modelId="{894273BF-1DD9-D243-9A5F-BEEF2EB2A8EA}" srcId="{8FAC8ADD-5C62-FE43-9FBB-313A719AD15D}" destId="{722878F3-EE3C-DB40-9402-5FA6A859B4E0}" srcOrd="0" destOrd="0" parTransId="{CA90A680-0FE4-E247-831A-B18E931F5855}" sibTransId="{397CBEAE-606C-ED49-A83D-ACB7D717D9B1}"/>
    <dgm:cxn modelId="{0206436C-4DFF-524A-889A-9DC26F488ACE}" type="presOf" srcId="{8BA6AE3F-6CE6-7441-A64C-3AEFA17CFE40}" destId="{528A347A-D8AB-4F41-94F5-5931026C18B2}" srcOrd="0" destOrd="3" presId="urn:microsoft.com/office/officeart/2005/8/layout/cycle4"/>
    <dgm:cxn modelId="{007AF71B-F4CD-9347-A5B0-613FB78C7863}" type="presOf" srcId="{29EA26B5-DFB6-F64F-811A-48CF8D51486A}" destId="{04D76870-B83D-4543-BE0A-5682E6B9EBC4}" srcOrd="1" destOrd="0" presId="urn:microsoft.com/office/officeart/2005/8/layout/cycle4"/>
    <dgm:cxn modelId="{D4FD07C3-7CFA-6242-8123-0AB28E6535EF}" srcId="{CF03BB5E-658F-C44B-82BE-AF868CC7C87E}" destId="{31C07577-1ADA-4F4B-BEBE-E928FB494C7B}" srcOrd="0" destOrd="0" parTransId="{E1CBD56B-7E36-1D41-9072-784735FE8764}" sibTransId="{C41770EA-1458-BD44-B9DC-D363BC584D40}"/>
    <dgm:cxn modelId="{D6C4FB78-FF79-1E44-B186-8E3E7B65B44A}" srcId="{8FAC8ADD-5C62-FE43-9FBB-313A719AD15D}" destId="{44B54117-A3A3-364C-B5DD-F89F1FFE4A24}" srcOrd="2" destOrd="0" parTransId="{C2475409-EBEE-6B4C-8440-4CD391130749}" sibTransId="{49DBAD77-2DAD-9542-AB30-5E7BF6E19822}"/>
    <dgm:cxn modelId="{60FAE1B4-5D30-3A47-AC59-7042F47FA781}" srcId="{09959830-55AE-E34D-88AC-1FFF32D551C5}" destId="{99A67BBD-D8D2-8741-AE6F-7964F3D80612}" srcOrd="0" destOrd="0" parTransId="{5FE9AC0E-8F7D-FB40-955F-1123187E7BF9}" sibTransId="{23D24D92-9F0E-3347-9457-67B35E58B9D2}"/>
    <dgm:cxn modelId="{9DA4E601-F571-3640-BDC7-1AA8CB936198}" type="presOf" srcId="{31C07577-1ADA-4F4B-BEBE-E928FB494C7B}" destId="{3FC16687-CB8F-564D-A996-F329C7A1421F}" srcOrd="0" destOrd="0" presId="urn:microsoft.com/office/officeart/2005/8/layout/cycle4"/>
    <dgm:cxn modelId="{E59A1464-989B-DB45-B82F-CED7FB6EB7B9}" type="presOf" srcId="{28FF1170-B689-4346-BE3F-6BAB51A4AC3F}" destId="{3FC16687-CB8F-564D-A996-F329C7A1421F}" srcOrd="0" destOrd="1" presId="urn:microsoft.com/office/officeart/2005/8/layout/cycle4"/>
    <dgm:cxn modelId="{EED507E0-4F8F-A245-AAE9-0DA25A819EC8}" type="presOf" srcId="{2E219CFB-7B13-E24B-9FE7-4CFE0530B524}" destId="{528A347A-D8AB-4F41-94F5-5931026C18B2}" srcOrd="0" destOrd="1" presId="urn:microsoft.com/office/officeart/2005/8/layout/cycle4"/>
    <dgm:cxn modelId="{3AF4FF11-8CC6-284F-8885-838F92970C2D}" srcId="{40D7B7BD-FC93-164E-80AD-045562D46D0F}" destId="{29EA26B5-DFB6-F64F-811A-48CF8D51486A}" srcOrd="0" destOrd="0" parTransId="{55A15AA8-9BC6-E04C-8A90-F1F0B29093C8}" sibTransId="{105E5501-3943-844B-8753-A65783842D9B}"/>
    <dgm:cxn modelId="{DD9F1996-71C0-9B42-A52D-1931D0D0181F}" type="presOf" srcId="{2B66AF0A-1E4B-F140-8EC2-85A7FD16B251}" destId="{04D76870-B83D-4543-BE0A-5682E6B9EBC4}" srcOrd="1" destOrd="3" presId="urn:microsoft.com/office/officeart/2005/8/layout/cycle4"/>
    <dgm:cxn modelId="{B157706C-AD43-5144-B9BE-0F7426107D05}" srcId="{3D66A3DC-E34F-0C48-962B-9AC1DB8049BD}" destId="{8F43B0C2-8A90-DF42-9AD9-05CD8066E1BD}" srcOrd="5" destOrd="0" parTransId="{62BF2FED-6DB8-9F43-B398-1776A5A5F17B}" sibTransId="{56E8537B-DC9A-4348-BABF-2CFC9DE15931}"/>
    <dgm:cxn modelId="{C5CD3F9F-45E6-E84A-BE9D-2860F4FDD51D}" type="presOf" srcId="{2E219CFB-7B13-E24B-9FE7-4CFE0530B524}" destId="{FD29BA97-F530-AE42-B01D-31ADEED7D94E}" srcOrd="1" destOrd="1" presId="urn:microsoft.com/office/officeart/2005/8/layout/cycle4"/>
    <dgm:cxn modelId="{7ED11ED9-D4A3-A243-BCF2-62DD85028192}" type="presOf" srcId="{CF03BB5E-658F-C44B-82BE-AF868CC7C87E}" destId="{7517B415-E31B-0048-8E59-A91140B1A347}" srcOrd="0" destOrd="0" presId="urn:microsoft.com/office/officeart/2005/8/layout/cycle4"/>
    <dgm:cxn modelId="{853CF108-D7CB-C640-B13D-257D9816F160}" srcId="{3D66A3DC-E34F-0C48-962B-9AC1DB8049BD}" destId="{CF03BB5E-658F-C44B-82BE-AF868CC7C87E}" srcOrd="3" destOrd="0" parTransId="{62B035E0-2B04-CE46-ABE2-532F18981913}" sibTransId="{4EB1711E-91C6-AE40-85FB-E748A8AE9347}"/>
    <dgm:cxn modelId="{647EB98E-1A60-B346-B23E-F281C872B5DD}" type="presOf" srcId="{680CBFE9-4863-6941-9650-EF3E99F37DA1}" destId="{90F21681-1AC4-014F-A64F-61995AF1D039}" srcOrd="1" destOrd="2" presId="urn:microsoft.com/office/officeart/2005/8/layout/cycle4"/>
    <dgm:cxn modelId="{37535F60-F7D8-954A-86F3-AC7FCD73E08A}" type="presOf" srcId="{680CBFE9-4863-6941-9650-EF3E99F37DA1}" destId="{3FC16687-CB8F-564D-A996-F329C7A1421F}" srcOrd="0" destOrd="2" presId="urn:microsoft.com/office/officeart/2005/8/layout/cycle4"/>
    <dgm:cxn modelId="{770F08AD-961C-AD40-B12D-72560604979F}" srcId="{3D66A3DC-E34F-0C48-962B-9AC1DB8049BD}" destId="{8FAC8ADD-5C62-FE43-9FBB-313A719AD15D}" srcOrd="1" destOrd="0" parTransId="{5DD9E5D9-4697-1841-B24D-84AA6D942A0E}" sibTransId="{D874A000-494E-5D46-A1F5-8D007364A304}"/>
    <dgm:cxn modelId="{2AB71ADE-8E45-E249-B9F7-A432C12D0EE9}" type="presOf" srcId="{7F0C5557-92B5-0D49-9A32-C06D8C5D19CD}" destId="{5F0DD2F1-BCCA-644F-8BDD-39CB5E81A9B0}" srcOrd="0" destOrd="2" presId="urn:microsoft.com/office/officeart/2005/8/layout/cycle4"/>
    <dgm:cxn modelId="{CD68B57F-50EE-4446-9A54-5C45154D04C6}" srcId="{3D66A3DC-E34F-0C48-962B-9AC1DB8049BD}" destId="{09959830-55AE-E34D-88AC-1FFF32D551C5}" srcOrd="0" destOrd="0" parTransId="{DD294D23-9192-2D48-B4E8-F8927F960008}" sibTransId="{814B326F-6D4C-B14A-A21D-B5E69D0CE0AE}"/>
    <dgm:cxn modelId="{134093FC-AF94-C64E-A556-2BD01FFF500C}" type="presOf" srcId="{547A6AF4-59F1-B747-BA30-B0C1962F599C}" destId="{55E87632-F49D-BA40-AB41-AD9BA2D9B3E2}" srcOrd="1" destOrd="1" presId="urn:microsoft.com/office/officeart/2005/8/layout/cycle4"/>
    <dgm:cxn modelId="{0FD63443-740F-5E48-81AA-B69231382C10}" type="presOf" srcId="{44B54117-A3A3-364C-B5DD-F89F1FFE4A24}" destId="{FD29BA97-F530-AE42-B01D-31ADEED7D94E}" srcOrd="1" destOrd="2" presId="urn:microsoft.com/office/officeart/2005/8/layout/cycle4"/>
    <dgm:cxn modelId="{286CE84B-6552-D74C-82D6-41E207D6FE81}" type="presOf" srcId="{52DE815E-5D18-8F4D-AD33-99AC85BA1F42}" destId="{2C162CC9-41FF-244D-8A7D-D8893AF2C16E}" srcOrd="0" destOrd="2" presId="urn:microsoft.com/office/officeart/2005/8/layout/cycle4"/>
    <dgm:cxn modelId="{702B23F1-8DE8-764F-BEC8-ECAF27EDBAB3}" srcId="{40D7B7BD-FC93-164E-80AD-045562D46D0F}" destId="{52DE815E-5D18-8F4D-AD33-99AC85BA1F42}" srcOrd="2" destOrd="0" parTransId="{857BE1EC-2270-DF44-BAD4-A1CA6CBD7991}" sibTransId="{E8439410-3814-4045-9828-CCBD5056BC04}"/>
    <dgm:cxn modelId="{EBD5BC82-D072-3F4C-997D-BC6359BDE26A}" srcId="{8FAC8ADD-5C62-FE43-9FBB-313A719AD15D}" destId="{8BA6AE3F-6CE6-7441-A64C-3AEFA17CFE40}" srcOrd="3" destOrd="0" parTransId="{A4CBB08F-811B-8D4B-BF86-DFF85270371F}" sibTransId="{519A4081-96BA-4B4D-BD9C-EB8603D6A4EE}"/>
    <dgm:cxn modelId="{30F524EB-576D-A847-AF0F-FE67F981FF74}" type="presOf" srcId="{31C07577-1ADA-4F4B-BEBE-E928FB494C7B}" destId="{90F21681-1AC4-014F-A64F-61995AF1D039}" srcOrd="1" destOrd="0" presId="urn:microsoft.com/office/officeart/2005/8/layout/cycle4"/>
    <dgm:cxn modelId="{99E50A25-41AF-2B46-A783-119ABC9A2573}" type="presParOf" srcId="{B9774CEE-11DF-274C-868F-BDCD4B60DE3F}" destId="{AF7906EA-0987-D846-91DE-43A3B72F100E}" srcOrd="0" destOrd="0" presId="urn:microsoft.com/office/officeart/2005/8/layout/cycle4"/>
    <dgm:cxn modelId="{4F706952-C85E-9541-90B2-87EA3227B748}" type="presParOf" srcId="{AF7906EA-0987-D846-91DE-43A3B72F100E}" destId="{2131AAA9-D0A4-1C43-B13F-EC8FDE0F9767}" srcOrd="0" destOrd="0" presId="urn:microsoft.com/office/officeart/2005/8/layout/cycle4"/>
    <dgm:cxn modelId="{C1F7DE65-34D2-E54E-88CA-D8382E3EEC4E}" type="presParOf" srcId="{2131AAA9-D0A4-1C43-B13F-EC8FDE0F9767}" destId="{5F0DD2F1-BCCA-644F-8BDD-39CB5E81A9B0}" srcOrd="0" destOrd="0" presId="urn:microsoft.com/office/officeart/2005/8/layout/cycle4"/>
    <dgm:cxn modelId="{6A1F887F-3236-F24A-96A7-B3404E90B759}" type="presParOf" srcId="{2131AAA9-D0A4-1C43-B13F-EC8FDE0F9767}" destId="{55E87632-F49D-BA40-AB41-AD9BA2D9B3E2}" srcOrd="1" destOrd="0" presId="urn:microsoft.com/office/officeart/2005/8/layout/cycle4"/>
    <dgm:cxn modelId="{CA64A779-FE6F-004F-93AE-CDADA4B0AC8D}" type="presParOf" srcId="{AF7906EA-0987-D846-91DE-43A3B72F100E}" destId="{A6F1007A-FE18-B740-B368-9909F49D5DCC}" srcOrd="1" destOrd="0" presId="urn:microsoft.com/office/officeart/2005/8/layout/cycle4"/>
    <dgm:cxn modelId="{40B3750C-C53E-3E40-A114-FD03E4EB5D3A}" type="presParOf" srcId="{A6F1007A-FE18-B740-B368-9909F49D5DCC}" destId="{528A347A-D8AB-4F41-94F5-5931026C18B2}" srcOrd="0" destOrd="0" presId="urn:microsoft.com/office/officeart/2005/8/layout/cycle4"/>
    <dgm:cxn modelId="{5D19F6D3-D60C-B74B-ABB4-87858A9DF203}" type="presParOf" srcId="{A6F1007A-FE18-B740-B368-9909F49D5DCC}" destId="{FD29BA97-F530-AE42-B01D-31ADEED7D94E}" srcOrd="1" destOrd="0" presId="urn:microsoft.com/office/officeart/2005/8/layout/cycle4"/>
    <dgm:cxn modelId="{2F1DFF13-AFE5-E24A-8428-3E63848F58B0}" type="presParOf" srcId="{AF7906EA-0987-D846-91DE-43A3B72F100E}" destId="{1C01C35A-684B-CC4D-BDF0-821F8A5CFCF3}" srcOrd="2" destOrd="0" presId="urn:microsoft.com/office/officeart/2005/8/layout/cycle4"/>
    <dgm:cxn modelId="{E90E6B09-5188-E442-8D33-ABBFB4D3C7B2}" type="presParOf" srcId="{1C01C35A-684B-CC4D-BDF0-821F8A5CFCF3}" destId="{2C162CC9-41FF-244D-8A7D-D8893AF2C16E}" srcOrd="0" destOrd="0" presId="urn:microsoft.com/office/officeart/2005/8/layout/cycle4"/>
    <dgm:cxn modelId="{4D51357D-1CA7-4846-82E4-AF55AFDE4DF3}" type="presParOf" srcId="{1C01C35A-684B-CC4D-BDF0-821F8A5CFCF3}" destId="{04D76870-B83D-4543-BE0A-5682E6B9EBC4}" srcOrd="1" destOrd="0" presId="urn:microsoft.com/office/officeart/2005/8/layout/cycle4"/>
    <dgm:cxn modelId="{31D44C84-ECF0-D041-88BD-890042A4C741}" type="presParOf" srcId="{AF7906EA-0987-D846-91DE-43A3B72F100E}" destId="{D93DE409-79A7-B64D-BD50-4DDB022DAE5C}" srcOrd="3" destOrd="0" presId="urn:microsoft.com/office/officeart/2005/8/layout/cycle4"/>
    <dgm:cxn modelId="{B92FF1FC-843E-CB48-B48A-1083295148C5}" type="presParOf" srcId="{D93DE409-79A7-B64D-BD50-4DDB022DAE5C}" destId="{3FC16687-CB8F-564D-A996-F329C7A1421F}" srcOrd="0" destOrd="0" presId="urn:microsoft.com/office/officeart/2005/8/layout/cycle4"/>
    <dgm:cxn modelId="{5CC5FDC2-858D-E148-BBC0-B8EB67482BAA}" type="presParOf" srcId="{D93DE409-79A7-B64D-BD50-4DDB022DAE5C}" destId="{90F21681-1AC4-014F-A64F-61995AF1D039}" srcOrd="1" destOrd="0" presId="urn:microsoft.com/office/officeart/2005/8/layout/cycle4"/>
    <dgm:cxn modelId="{439A5C95-1544-DB45-AC1D-AD977495D939}" type="presParOf" srcId="{AF7906EA-0987-D846-91DE-43A3B72F100E}" destId="{312D8FE1-5B7A-9D45-A8AC-D269FC28D318}" srcOrd="4" destOrd="0" presId="urn:microsoft.com/office/officeart/2005/8/layout/cycle4"/>
    <dgm:cxn modelId="{BFB5768A-D0BD-7649-8A1F-92CEE0137C90}" type="presParOf" srcId="{B9774CEE-11DF-274C-868F-BDCD4B60DE3F}" destId="{44104542-A576-2A46-A4E3-C54AC448180A}" srcOrd="1" destOrd="0" presId="urn:microsoft.com/office/officeart/2005/8/layout/cycle4"/>
    <dgm:cxn modelId="{75A01DC7-BC08-C94B-9173-323E204712B2}" type="presParOf" srcId="{44104542-A576-2A46-A4E3-C54AC448180A}" destId="{D1F67B59-2D6D-3747-8492-19ACDA56415C}" srcOrd="0" destOrd="0" presId="urn:microsoft.com/office/officeart/2005/8/layout/cycle4"/>
    <dgm:cxn modelId="{FFE91764-5575-A54E-873A-A9C2838276AB}" type="presParOf" srcId="{44104542-A576-2A46-A4E3-C54AC448180A}" destId="{BA4E679F-8B1E-1042-831D-0B7B3A6B388A}" srcOrd="1" destOrd="0" presId="urn:microsoft.com/office/officeart/2005/8/layout/cycle4"/>
    <dgm:cxn modelId="{3A24D4FF-3027-A447-BD60-B82D560107BB}" type="presParOf" srcId="{44104542-A576-2A46-A4E3-C54AC448180A}" destId="{E2132211-10C7-2D4B-8ABF-DB6914352B9B}" srcOrd="2" destOrd="0" presId="urn:microsoft.com/office/officeart/2005/8/layout/cycle4"/>
    <dgm:cxn modelId="{52C86638-9E43-2D48-A1DC-36652C0631B0}" type="presParOf" srcId="{44104542-A576-2A46-A4E3-C54AC448180A}" destId="{7517B415-E31B-0048-8E59-A91140B1A347}" srcOrd="3" destOrd="0" presId="urn:microsoft.com/office/officeart/2005/8/layout/cycle4"/>
    <dgm:cxn modelId="{EC987A4C-5266-0A46-A620-5D87F66200D1}" type="presParOf" srcId="{44104542-A576-2A46-A4E3-C54AC448180A}" destId="{3627A7AF-7D29-5442-A3E2-52A0D65E24D5}" srcOrd="4" destOrd="0" presId="urn:microsoft.com/office/officeart/2005/8/layout/cycle4"/>
    <dgm:cxn modelId="{6D615185-EB3B-BF49-930E-21A2088ED2CB}" type="presParOf" srcId="{B9774CEE-11DF-274C-868F-BDCD4B60DE3F}" destId="{1A8C9607-7978-D641-B72F-6D811451E42C}" srcOrd="2" destOrd="0" presId="urn:microsoft.com/office/officeart/2005/8/layout/cycle4"/>
    <dgm:cxn modelId="{E9C1A7A4-6B8D-FE49-A0E1-1D3321160462}" type="presParOf" srcId="{B9774CEE-11DF-274C-868F-BDCD4B60DE3F}" destId="{A3FF61EB-4737-6849-97EA-1AD41A3DC3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D9C36-7E55-8C49-B1CF-350AC217C37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117D2C-CAB8-C64E-B0A6-24D68083CFC4}">
      <dgm:prSet phldrT="[Texte]"/>
      <dgm:spPr/>
      <dgm:t>
        <a:bodyPr/>
        <a:lstStyle/>
        <a:p>
          <a:r>
            <a:rPr lang="fr-FR" dirty="0" smtClean="0"/>
            <a:t>Préparation </a:t>
          </a:r>
          <a:endParaRPr lang="fr-FR" dirty="0"/>
        </a:p>
      </dgm:t>
    </dgm:pt>
    <dgm:pt modelId="{08665E97-9560-E94D-BF8C-30C182AA9DF5}" type="parTrans" cxnId="{52D8263E-7A07-8A45-883A-D6BBE3B952DD}">
      <dgm:prSet/>
      <dgm:spPr/>
      <dgm:t>
        <a:bodyPr/>
        <a:lstStyle/>
        <a:p>
          <a:endParaRPr lang="fr-FR"/>
        </a:p>
      </dgm:t>
    </dgm:pt>
    <dgm:pt modelId="{F4A54BA0-418B-8642-8BE4-59579F1ACD41}" type="sibTrans" cxnId="{52D8263E-7A07-8A45-883A-D6BBE3B952DD}">
      <dgm:prSet/>
      <dgm:spPr/>
      <dgm:t>
        <a:bodyPr/>
        <a:lstStyle/>
        <a:p>
          <a:endParaRPr lang="fr-FR"/>
        </a:p>
      </dgm:t>
    </dgm:pt>
    <dgm:pt modelId="{C31BE3FE-7E12-084E-9914-64E41EA19506}">
      <dgm:prSet phldrT="[Texte]"/>
      <dgm:spPr/>
      <dgm:t>
        <a:bodyPr/>
        <a:lstStyle/>
        <a:p>
          <a:r>
            <a:rPr lang="fr-FR" dirty="0" smtClean="0"/>
            <a:t>Modelage, pratique guidée et pratique coopérative</a:t>
          </a:r>
          <a:endParaRPr lang="fr-FR" dirty="0"/>
        </a:p>
      </dgm:t>
    </dgm:pt>
    <dgm:pt modelId="{B404B023-1370-B247-9751-0261AD8F1FF6}" type="parTrans" cxnId="{B3A3633A-EC57-C54D-8DEC-55C335C9611B}">
      <dgm:prSet/>
      <dgm:spPr/>
      <dgm:t>
        <a:bodyPr/>
        <a:lstStyle/>
        <a:p>
          <a:endParaRPr lang="fr-FR"/>
        </a:p>
      </dgm:t>
    </dgm:pt>
    <dgm:pt modelId="{4400131F-1133-DF40-BB1D-A4B23B795B22}" type="sibTrans" cxnId="{B3A3633A-EC57-C54D-8DEC-55C335C9611B}">
      <dgm:prSet/>
      <dgm:spPr/>
      <dgm:t>
        <a:bodyPr/>
        <a:lstStyle/>
        <a:p>
          <a:endParaRPr lang="fr-FR"/>
        </a:p>
      </dgm:t>
    </dgm:pt>
    <dgm:pt modelId="{F74165F7-5A1A-FB43-A9C7-D76548ADBEF4}">
      <dgm:prSet phldrT="[Texte]"/>
      <dgm:spPr/>
      <dgm:t>
        <a:bodyPr/>
        <a:lstStyle/>
        <a:p>
          <a:r>
            <a:rPr lang="fr-FR" dirty="0" smtClean="0"/>
            <a:t>Retour en discussion de groupe pour dénouer les problèmes de compréhension</a:t>
          </a:r>
          <a:endParaRPr lang="fr-FR" dirty="0"/>
        </a:p>
      </dgm:t>
    </dgm:pt>
    <dgm:pt modelId="{87683D2E-F83D-714B-B645-CF99FDEF886C}" type="parTrans" cxnId="{BD565C6B-1689-6E43-89C3-28194864DD72}">
      <dgm:prSet/>
      <dgm:spPr/>
      <dgm:t>
        <a:bodyPr/>
        <a:lstStyle/>
        <a:p>
          <a:endParaRPr lang="fr-FR"/>
        </a:p>
      </dgm:t>
    </dgm:pt>
    <dgm:pt modelId="{B69AE7C0-2E10-EC40-81D0-7BD3BED1BAB5}" type="sibTrans" cxnId="{BD565C6B-1689-6E43-89C3-28194864DD72}">
      <dgm:prSet/>
      <dgm:spPr/>
      <dgm:t>
        <a:bodyPr/>
        <a:lstStyle/>
        <a:p>
          <a:endParaRPr lang="fr-FR"/>
        </a:p>
      </dgm:t>
    </dgm:pt>
    <dgm:pt modelId="{AB5E4B8B-173B-364E-AC2D-7F05DC05F74D}">
      <dgm:prSet/>
      <dgm:spPr/>
      <dgm:t>
        <a:bodyPr/>
        <a:lstStyle/>
        <a:p>
          <a:r>
            <a:rPr lang="fr-FR" dirty="0" smtClean="0"/>
            <a:t>Intention de lecture </a:t>
          </a:r>
          <a:endParaRPr lang="fr-FR" dirty="0"/>
        </a:p>
      </dgm:t>
    </dgm:pt>
    <dgm:pt modelId="{55C3CEB1-C0CD-3D46-8F07-7C1182F2FB15}" type="parTrans" cxnId="{F1796698-3F2C-5F4C-841B-3C603FBD8724}">
      <dgm:prSet/>
      <dgm:spPr/>
      <dgm:t>
        <a:bodyPr/>
        <a:lstStyle/>
        <a:p>
          <a:endParaRPr lang="fr-FR"/>
        </a:p>
      </dgm:t>
    </dgm:pt>
    <dgm:pt modelId="{9A0955D0-9BDA-2449-B471-BDB896B5C1A1}" type="sibTrans" cxnId="{F1796698-3F2C-5F4C-841B-3C603FBD8724}">
      <dgm:prSet/>
      <dgm:spPr/>
      <dgm:t>
        <a:bodyPr/>
        <a:lstStyle/>
        <a:p>
          <a:endParaRPr lang="fr-FR"/>
        </a:p>
      </dgm:t>
    </dgm:pt>
    <dgm:pt modelId="{F5E71E2B-15E4-2E49-80F9-7772280AFB35}" type="pres">
      <dgm:prSet presAssocID="{821D9C36-7E55-8C49-B1CF-350AC217C3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C629F90-D737-A24C-8F0D-1C2AA13A16B0}" type="pres">
      <dgm:prSet presAssocID="{821D9C36-7E55-8C49-B1CF-350AC217C37F}" presName="Name1" presStyleCnt="0"/>
      <dgm:spPr/>
    </dgm:pt>
    <dgm:pt modelId="{3F3E5192-DC74-0F43-90BA-EE143A5C29AB}" type="pres">
      <dgm:prSet presAssocID="{821D9C36-7E55-8C49-B1CF-350AC217C37F}" presName="cycle" presStyleCnt="0"/>
      <dgm:spPr/>
    </dgm:pt>
    <dgm:pt modelId="{0EC0A5C6-8F45-C14F-A7A4-BC4CE81C571E}" type="pres">
      <dgm:prSet presAssocID="{821D9C36-7E55-8C49-B1CF-350AC217C37F}" presName="srcNode" presStyleLbl="node1" presStyleIdx="0" presStyleCnt="4"/>
      <dgm:spPr/>
    </dgm:pt>
    <dgm:pt modelId="{999825EB-CB8D-2A4F-90B5-10BFB66E3426}" type="pres">
      <dgm:prSet presAssocID="{821D9C36-7E55-8C49-B1CF-350AC217C37F}" presName="conn" presStyleLbl="parChTrans1D2" presStyleIdx="0" presStyleCnt="1"/>
      <dgm:spPr/>
      <dgm:t>
        <a:bodyPr/>
        <a:lstStyle/>
        <a:p>
          <a:endParaRPr lang="fr-FR"/>
        </a:p>
      </dgm:t>
    </dgm:pt>
    <dgm:pt modelId="{EEB579BC-3EE5-C448-867F-93A42DE041BB}" type="pres">
      <dgm:prSet presAssocID="{821D9C36-7E55-8C49-B1CF-350AC217C37F}" presName="extraNode" presStyleLbl="node1" presStyleIdx="0" presStyleCnt="4"/>
      <dgm:spPr/>
    </dgm:pt>
    <dgm:pt modelId="{0EC82BCE-DAF2-BF49-AB41-DFB7ABA61933}" type="pres">
      <dgm:prSet presAssocID="{821D9C36-7E55-8C49-B1CF-350AC217C37F}" presName="dstNode" presStyleLbl="node1" presStyleIdx="0" presStyleCnt="4"/>
      <dgm:spPr/>
    </dgm:pt>
    <dgm:pt modelId="{99A21BD3-5E52-7F45-8795-079FE56A6A95}" type="pres">
      <dgm:prSet presAssocID="{49117D2C-CAB8-C64E-B0A6-24D68083CFC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C7BE3-57AD-1744-8ED7-17176849B7CE}" type="pres">
      <dgm:prSet presAssocID="{49117D2C-CAB8-C64E-B0A6-24D68083CFC4}" presName="accent_1" presStyleCnt="0"/>
      <dgm:spPr/>
    </dgm:pt>
    <dgm:pt modelId="{BA07D619-287E-F54A-B7C0-552A052CDA46}" type="pres">
      <dgm:prSet presAssocID="{49117D2C-CAB8-C64E-B0A6-24D68083CFC4}" presName="accentRepeatNode" presStyleLbl="solidFgAcc1" presStyleIdx="0" presStyleCnt="4"/>
      <dgm:spPr/>
    </dgm:pt>
    <dgm:pt modelId="{EBB8DE9E-F326-6C43-B121-442349588B35}" type="pres">
      <dgm:prSet presAssocID="{AB5E4B8B-173B-364E-AC2D-7F05DC05F74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EB7213-38D8-9E4B-88A3-10EB7C5DC053}" type="pres">
      <dgm:prSet presAssocID="{AB5E4B8B-173B-364E-AC2D-7F05DC05F74D}" presName="accent_2" presStyleCnt="0"/>
      <dgm:spPr/>
    </dgm:pt>
    <dgm:pt modelId="{B4E98E79-F1ED-CB44-BE5A-458D045D7314}" type="pres">
      <dgm:prSet presAssocID="{AB5E4B8B-173B-364E-AC2D-7F05DC05F74D}" presName="accentRepeatNode" presStyleLbl="solidFgAcc1" presStyleIdx="1" presStyleCnt="4"/>
      <dgm:spPr>
        <a:solidFill>
          <a:srgbClr val="8FD9FB"/>
        </a:solidFill>
      </dgm:spPr>
    </dgm:pt>
    <dgm:pt modelId="{604BC105-DE4C-494F-9DA5-40AC5D210017}" type="pres">
      <dgm:prSet presAssocID="{C31BE3FE-7E12-084E-9914-64E41EA1950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94DD77-9E28-A840-AAA7-1040729034C2}" type="pres">
      <dgm:prSet presAssocID="{C31BE3FE-7E12-084E-9914-64E41EA19506}" presName="accent_3" presStyleCnt="0"/>
      <dgm:spPr/>
    </dgm:pt>
    <dgm:pt modelId="{E13BCCDD-50EB-0843-86E2-47A554533EA0}" type="pres">
      <dgm:prSet presAssocID="{C31BE3FE-7E12-084E-9914-64E41EA19506}" presName="accentRepeatNode" presStyleLbl="solidFgAcc1" presStyleIdx="2" presStyleCnt="4"/>
      <dgm:spPr>
        <a:solidFill>
          <a:srgbClr val="8FD9FB"/>
        </a:solidFill>
      </dgm:spPr>
    </dgm:pt>
    <dgm:pt modelId="{2E86CC35-F3C6-7740-8634-599DACF0567B}" type="pres">
      <dgm:prSet presAssocID="{F74165F7-5A1A-FB43-A9C7-D76548ADBEF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5D16C5-3B85-C844-A49A-C57170B6F506}" type="pres">
      <dgm:prSet presAssocID="{F74165F7-5A1A-FB43-A9C7-D76548ADBEF4}" presName="accent_4" presStyleCnt="0"/>
      <dgm:spPr/>
    </dgm:pt>
    <dgm:pt modelId="{96DA8779-D291-CC4C-A498-A9879FDE675E}" type="pres">
      <dgm:prSet presAssocID="{F74165F7-5A1A-FB43-A9C7-D76548ADBEF4}" presName="accentRepeatNode" presStyleLbl="solidFgAcc1" presStyleIdx="3" presStyleCnt="4"/>
      <dgm:spPr>
        <a:solidFill>
          <a:srgbClr val="8FD9FB"/>
        </a:solidFill>
      </dgm:spPr>
    </dgm:pt>
  </dgm:ptLst>
  <dgm:cxnLst>
    <dgm:cxn modelId="{BD565C6B-1689-6E43-89C3-28194864DD72}" srcId="{821D9C36-7E55-8C49-B1CF-350AC217C37F}" destId="{F74165F7-5A1A-FB43-A9C7-D76548ADBEF4}" srcOrd="3" destOrd="0" parTransId="{87683D2E-F83D-714B-B645-CF99FDEF886C}" sibTransId="{B69AE7C0-2E10-EC40-81D0-7BD3BED1BAB5}"/>
    <dgm:cxn modelId="{F3A061D4-2DBD-E045-98DE-F02CC4F3F7DA}" type="presOf" srcId="{821D9C36-7E55-8C49-B1CF-350AC217C37F}" destId="{F5E71E2B-15E4-2E49-80F9-7772280AFB35}" srcOrd="0" destOrd="0" presId="urn:microsoft.com/office/officeart/2008/layout/VerticalCurvedList"/>
    <dgm:cxn modelId="{3A456B3E-C7AC-5A4B-8DA3-07A5F8D15C26}" type="presOf" srcId="{AB5E4B8B-173B-364E-AC2D-7F05DC05F74D}" destId="{EBB8DE9E-F326-6C43-B121-442349588B35}" srcOrd="0" destOrd="0" presId="urn:microsoft.com/office/officeart/2008/layout/VerticalCurvedList"/>
    <dgm:cxn modelId="{F1796698-3F2C-5F4C-841B-3C603FBD8724}" srcId="{821D9C36-7E55-8C49-B1CF-350AC217C37F}" destId="{AB5E4B8B-173B-364E-AC2D-7F05DC05F74D}" srcOrd="1" destOrd="0" parTransId="{55C3CEB1-C0CD-3D46-8F07-7C1182F2FB15}" sibTransId="{9A0955D0-9BDA-2449-B471-BDB896B5C1A1}"/>
    <dgm:cxn modelId="{12A0D4C4-F660-3D41-8EA8-B257E1537221}" type="presOf" srcId="{C31BE3FE-7E12-084E-9914-64E41EA19506}" destId="{604BC105-DE4C-494F-9DA5-40AC5D210017}" srcOrd="0" destOrd="0" presId="urn:microsoft.com/office/officeart/2008/layout/VerticalCurvedList"/>
    <dgm:cxn modelId="{52D8263E-7A07-8A45-883A-D6BBE3B952DD}" srcId="{821D9C36-7E55-8C49-B1CF-350AC217C37F}" destId="{49117D2C-CAB8-C64E-B0A6-24D68083CFC4}" srcOrd="0" destOrd="0" parTransId="{08665E97-9560-E94D-BF8C-30C182AA9DF5}" sibTransId="{F4A54BA0-418B-8642-8BE4-59579F1ACD41}"/>
    <dgm:cxn modelId="{B3A3633A-EC57-C54D-8DEC-55C335C9611B}" srcId="{821D9C36-7E55-8C49-B1CF-350AC217C37F}" destId="{C31BE3FE-7E12-084E-9914-64E41EA19506}" srcOrd="2" destOrd="0" parTransId="{B404B023-1370-B247-9751-0261AD8F1FF6}" sibTransId="{4400131F-1133-DF40-BB1D-A4B23B795B22}"/>
    <dgm:cxn modelId="{76F93C09-A888-004C-9A09-608F8CE33FFE}" type="presOf" srcId="{49117D2C-CAB8-C64E-B0A6-24D68083CFC4}" destId="{99A21BD3-5E52-7F45-8795-079FE56A6A95}" srcOrd="0" destOrd="0" presId="urn:microsoft.com/office/officeart/2008/layout/VerticalCurvedList"/>
    <dgm:cxn modelId="{E6931850-DF47-7046-9CA3-ACF3282AEB66}" type="presOf" srcId="{F74165F7-5A1A-FB43-A9C7-D76548ADBEF4}" destId="{2E86CC35-F3C6-7740-8634-599DACF0567B}" srcOrd="0" destOrd="0" presId="urn:microsoft.com/office/officeart/2008/layout/VerticalCurvedList"/>
    <dgm:cxn modelId="{768776F3-F8B8-934D-B616-1F0B14BE25C6}" type="presOf" srcId="{F4A54BA0-418B-8642-8BE4-59579F1ACD41}" destId="{999825EB-CB8D-2A4F-90B5-10BFB66E3426}" srcOrd="0" destOrd="0" presId="urn:microsoft.com/office/officeart/2008/layout/VerticalCurvedList"/>
    <dgm:cxn modelId="{734B5FCC-6EF7-014A-AB68-77BCEEFCAAA5}" type="presParOf" srcId="{F5E71E2B-15E4-2E49-80F9-7772280AFB35}" destId="{EC629F90-D737-A24C-8F0D-1C2AA13A16B0}" srcOrd="0" destOrd="0" presId="urn:microsoft.com/office/officeart/2008/layout/VerticalCurvedList"/>
    <dgm:cxn modelId="{48C8AD7C-90A9-2641-8E2A-AD30BDA18C9B}" type="presParOf" srcId="{EC629F90-D737-A24C-8F0D-1C2AA13A16B0}" destId="{3F3E5192-DC74-0F43-90BA-EE143A5C29AB}" srcOrd="0" destOrd="0" presId="urn:microsoft.com/office/officeart/2008/layout/VerticalCurvedList"/>
    <dgm:cxn modelId="{A9C06CCB-861B-FA44-80C5-9836AC521C20}" type="presParOf" srcId="{3F3E5192-DC74-0F43-90BA-EE143A5C29AB}" destId="{0EC0A5C6-8F45-C14F-A7A4-BC4CE81C571E}" srcOrd="0" destOrd="0" presId="urn:microsoft.com/office/officeart/2008/layout/VerticalCurvedList"/>
    <dgm:cxn modelId="{3A4B3964-735C-8D49-A268-A6AB266AAFE5}" type="presParOf" srcId="{3F3E5192-DC74-0F43-90BA-EE143A5C29AB}" destId="{999825EB-CB8D-2A4F-90B5-10BFB66E3426}" srcOrd="1" destOrd="0" presId="urn:microsoft.com/office/officeart/2008/layout/VerticalCurvedList"/>
    <dgm:cxn modelId="{BD187AB7-5593-FE45-8C71-21D23EFE9387}" type="presParOf" srcId="{3F3E5192-DC74-0F43-90BA-EE143A5C29AB}" destId="{EEB579BC-3EE5-C448-867F-93A42DE041BB}" srcOrd="2" destOrd="0" presId="urn:microsoft.com/office/officeart/2008/layout/VerticalCurvedList"/>
    <dgm:cxn modelId="{AB917BB1-9E14-FA4A-BD64-9F260FF74E5B}" type="presParOf" srcId="{3F3E5192-DC74-0F43-90BA-EE143A5C29AB}" destId="{0EC82BCE-DAF2-BF49-AB41-DFB7ABA61933}" srcOrd="3" destOrd="0" presId="urn:microsoft.com/office/officeart/2008/layout/VerticalCurvedList"/>
    <dgm:cxn modelId="{0F4C31C1-8974-784E-8BD2-487A699466C0}" type="presParOf" srcId="{EC629F90-D737-A24C-8F0D-1C2AA13A16B0}" destId="{99A21BD3-5E52-7F45-8795-079FE56A6A95}" srcOrd="1" destOrd="0" presId="urn:microsoft.com/office/officeart/2008/layout/VerticalCurvedList"/>
    <dgm:cxn modelId="{E83C5DBC-379F-2E41-B1B8-3C3914BB3ABD}" type="presParOf" srcId="{EC629F90-D737-A24C-8F0D-1C2AA13A16B0}" destId="{DFFC7BE3-57AD-1744-8ED7-17176849B7CE}" srcOrd="2" destOrd="0" presId="urn:microsoft.com/office/officeart/2008/layout/VerticalCurvedList"/>
    <dgm:cxn modelId="{48AC8C8C-6E91-5240-AE32-041DF0FFF0F7}" type="presParOf" srcId="{DFFC7BE3-57AD-1744-8ED7-17176849B7CE}" destId="{BA07D619-287E-F54A-B7C0-552A052CDA46}" srcOrd="0" destOrd="0" presId="urn:microsoft.com/office/officeart/2008/layout/VerticalCurvedList"/>
    <dgm:cxn modelId="{270D458D-246C-F443-BEC6-2C7656DB73DF}" type="presParOf" srcId="{EC629F90-D737-A24C-8F0D-1C2AA13A16B0}" destId="{EBB8DE9E-F326-6C43-B121-442349588B35}" srcOrd="3" destOrd="0" presId="urn:microsoft.com/office/officeart/2008/layout/VerticalCurvedList"/>
    <dgm:cxn modelId="{D2BB059B-59F0-5445-88C6-C673D7F69961}" type="presParOf" srcId="{EC629F90-D737-A24C-8F0D-1C2AA13A16B0}" destId="{56EB7213-38D8-9E4B-88A3-10EB7C5DC053}" srcOrd="4" destOrd="0" presId="urn:microsoft.com/office/officeart/2008/layout/VerticalCurvedList"/>
    <dgm:cxn modelId="{4E4292B5-746E-C44D-B355-3E88EDCA8A72}" type="presParOf" srcId="{56EB7213-38D8-9E4B-88A3-10EB7C5DC053}" destId="{B4E98E79-F1ED-CB44-BE5A-458D045D7314}" srcOrd="0" destOrd="0" presId="urn:microsoft.com/office/officeart/2008/layout/VerticalCurvedList"/>
    <dgm:cxn modelId="{45C2623E-0C01-8745-8A22-D1E834A46AE7}" type="presParOf" srcId="{EC629F90-D737-A24C-8F0D-1C2AA13A16B0}" destId="{604BC105-DE4C-494F-9DA5-40AC5D210017}" srcOrd="5" destOrd="0" presId="urn:microsoft.com/office/officeart/2008/layout/VerticalCurvedList"/>
    <dgm:cxn modelId="{D35E589B-5F42-7444-A73E-A231114ABBAC}" type="presParOf" srcId="{EC629F90-D737-A24C-8F0D-1C2AA13A16B0}" destId="{2D94DD77-9E28-A840-AAA7-1040729034C2}" srcOrd="6" destOrd="0" presId="urn:microsoft.com/office/officeart/2008/layout/VerticalCurvedList"/>
    <dgm:cxn modelId="{C2871C5C-27B6-E941-AF4A-F3EA5B1672B3}" type="presParOf" srcId="{2D94DD77-9E28-A840-AAA7-1040729034C2}" destId="{E13BCCDD-50EB-0843-86E2-47A554533EA0}" srcOrd="0" destOrd="0" presId="urn:microsoft.com/office/officeart/2008/layout/VerticalCurvedList"/>
    <dgm:cxn modelId="{D81DF7CE-4CED-C444-A441-0D71C6443767}" type="presParOf" srcId="{EC629F90-D737-A24C-8F0D-1C2AA13A16B0}" destId="{2E86CC35-F3C6-7740-8634-599DACF0567B}" srcOrd="7" destOrd="0" presId="urn:microsoft.com/office/officeart/2008/layout/VerticalCurvedList"/>
    <dgm:cxn modelId="{F25E4608-FA17-8A48-973A-7A8A9D10593E}" type="presParOf" srcId="{EC629F90-D737-A24C-8F0D-1C2AA13A16B0}" destId="{215D16C5-3B85-C844-A49A-C57170B6F506}" srcOrd="8" destOrd="0" presId="urn:microsoft.com/office/officeart/2008/layout/VerticalCurvedList"/>
    <dgm:cxn modelId="{2A606E82-BE4C-5747-91DC-543C459BC05E}" type="presParOf" srcId="{215D16C5-3B85-C844-A49A-C57170B6F506}" destId="{96DA8779-D291-CC4C-A498-A9879FDE67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BA182-84CA-9741-A92C-B6B6D59EF6B2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B3E3C2-5721-B642-86E7-A00D91F03957}">
      <dgm:prSet/>
      <dgm:spPr/>
      <dgm:t>
        <a:bodyPr/>
        <a:lstStyle/>
        <a:p>
          <a:pPr rtl="0"/>
          <a:r>
            <a:rPr lang="fr-CA" b="1" smtClean="0"/>
            <a:t>Prédire</a:t>
          </a:r>
          <a:endParaRPr lang="fr-CA"/>
        </a:p>
      </dgm:t>
    </dgm:pt>
    <dgm:pt modelId="{5675A22A-38D3-B247-BD84-D559BAA036BE}" type="parTrans" cxnId="{09EA7394-8A1F-9F4E-ADCC-CDED626E3914}">
      <dgm:prSet/>
      <dgm:spPr/>
      <dgm:t>
        <a:bodyPr/>
        <a:lstStyle/>
        <a:p>
          <a:endParaRPr lang="fr-FR"/>
        </a:p>
      </dgm:t>
    </dgm:pt>
    <dgm:pt modelId="{C2251019-A83B-6F4B-B22F-BB995D4A6302}" type="sibTrans" cxnId="{09EA7394-8A1F-9F4E-ADCC-CDED626E3914}">
      <dgm:prSet/>
      <dgm:spPr/>
      <dgm:t>
        <a:bodyPr/>
        <a:lstStyle/>
        <a:p>
          <a:endParaRPr lang="fr-FR"/>
        </a:p>
      </dgm:t>
    </dgm:pt>
    <dgm:pt modelId="{8FB34B5C-B1BE-2442-84F9-316061B9CA19}">
      <dgm:prSet/>
      <dgm:spPr/>
      <dgm:t>
        <a:bodyPr/>
        <a:lstStyle/>
        <a:p>
          <a:pPr rtl="0"/>
          <a:r>
            <a:rPr lang="fr-CA" b="1" smtClean="0"/>
            <a:t>Faire des liens</a:t>
          </a:r>
          <a:endParaRPr lang="fr-CA"/>
        </a:p>
      </dgm:t>
    </dgm:pt>
    <dgm:pt modelId="{7CE59038-6A82-D543-9A7D-AB8F84F27404}" type="parTrans" cxnId="{38B82A4E-4BB6-614C-B5C0-9463075F2A18}">
      <dgm:prSet/>
      <dgm:spPr/>
      <dgm:t>
        <a:bodyPr/>
        <a:lstStyle/>
        <a:p>
          <a:endParaRPr lang="fr-FR"/>
        </a:p>
      </dgm:t>
    </dgm:pt>
    <dgm:pt modelId="{838C5102-B325-A04E-A9E1-5363F937EFB4}" type="sibTrans" cxnId="{38B82A4E-4BB6-614C-B5C0-9463075F2A18}">
      <dgm:prSet/>
      <dgm:spPr/>
      <dgm:t>
        <a:bodyPr/>
        <a:lstStyle/>
        <a:p>
          <a:endParaRPr lang="fr-FR"/>
        </a:p>
      </dgm:t>
    </dgm:pt>
    <dgm:pt modelId="{D6BBE677-9A10-D14E-8668-6595A4FE7B58}">
      <dgm:prSet/>
      <dgm:spPr/>
      <dgm:t>
        <a:bodyPr/>
        <a:lstStyle/>
        <a:p>
          <a:pPr rtl="0"/>
          <a:r>
            <a:rPr lang="fr-CA" b="1" smtClean="0"/>
            <a:t>Se poser des questions</a:t>
          </a:r>
          <a:endParaRPr lang="fr-CA"/>
        </a:p>
      </dgm:t>
    </dgm:pt>
    <dgm:pt modelId="{982F5DBE-F847-5842-A0ED-5A78AF55A2C7}" type="parTrans" cxnId="{BB323001-EAD5-BE4B-AEAB-CB4EEF3F62AB}">
      <dgm:prSet/>
      <dgm:spPr/>
      <dgm:t>
        <a:bodyPr/>
        <a:lstStyle/>
        <a:p>
          <a:endParaRPr lang="fr-FR"/>
        </a:p>
      </dgm:t>
    </dgm:pt>
    <dgm:pt modelId="{4F3044C1-489B-2D49-9CDD-AB9727CE9BD0}" type="sibTrans" cxnId="{BB323001-EAD5-BE4B-AEAB-CB4EEF3F62AB}">
      <dgm:prSet/>
      <dgm:spPr/>
      <dgm:t>
        <a:bodyPr/>
        <a:lstStyle/>
        <a:p>
          <a:endParaRPr lang="fr-FR"/>
        </a:p>
      </dgm:t>
    </dgm:pt>
    <dgm:pt modelId="{FE75F9CB-9489-6C49-AF0E-10479F10A0B8}">
      <dgm:prSet/>
      <dgm:spPr/>
      <dgm:t>
        <a:bodyPr/>
        <a:lstStyle/>
        <a:p>
          <a:pPr rtl="0"/>
          <a:r>
            <a:rPr lang="fr-CA" b="1" smtClean="0"/>
            <a:t>Résumer</a:t>
          </a:r>
          <a:endParaRPr lang="fr-CA"/>
        </a:p>
      </dgm:t>
    </dgm:pt>
    <dgm:pt modelId="{81873850-D86A-F84F-A8B5-5EEDB1D564DA}" type="parTrans" cxnId="{0847C075-AD99-D842-9116-B024C0035FBB}">
      <dgm:prSet/>
      <dgm:spPr/>
      <dgm:t>
        <a:bodyPr/>
        <a:lstStyle/>
        <a:p>
          <a:endParaRPr lang="fr-FR"/>
        </a:p>
      </dgm:t>
    </dgm:pt>
    <dgm:pt modelId="{233DF239-C33D-8C41-8555-23233239C6AB}" type="sibTrans" cxnId="{0847C075-AD99-D842-9116-B024C0035FBB}">
      <dgm:prSet/>
      <dgm:spPr/>
      <dgm:t>
        <a:bodyPr/>
        <a:lstStyle/>
        <a:p>
          <a:endParaRPr lang="fr-FR"/>
        </a:p>
      </dgm:t>
    </dgm:pt>
    <dgm:pt modelId="{02E2B6D2-17A9-6A44-BA2B-10D3851DDA4B}">
      <dgm:prSet/>
      <dgm:spPr/>
      <dgm:t>
        <a:bodyPr/>
        <a:lstStyle/>
        <a:p>
          <a:pPr rtl="0"/>
          <a:r>
            <a:rPr lang="fr-CA" b="1" smtClean="0"/>
            <a:t>Clarifier</a:t>
          </a:r>
          <a:endParaRPr lang="fr-CA"/>
        </a:p>
      </dgm:t>
    </dgm:pt>
    <dgm:pt modelId="{C3679B22-DC2D-E648-8661-0ACD11FA4CED}" type="parTrans" cxnId="{89BC8280-FB0D-0448-992A-ED910F087B1D}">
      <dgm:prSet/>
      <dgm:spPr/>
      <dgm:t>
        <a:bodyPr/>
        <a:lstStyle/>
        <a:p>
          <a:endParaRPr lang="fr-FR"/>
        </a:p>
      </dgm:t>
    </dgm:pt>
    <dgm:pt modelId="{4AC9B425-D638-5C42-86DA-4E55AC4007C7}" type="sibTrans" cxnId="{89BC8280-FB0D-0448-992A-ED910F087B1D}">
      <dgm:prSet/>
      <dgm:spPr/>
      <dgm:t>
        <a:bodyPr/>
        <a:lstStyle/>
        <a:p>
          <a:endParaRPr lang="fr-FR"/>
        </a:p>
      </dgm:t>
    </dgm:pt>
    <dgm:pt modelId="{14424F4C-D2FC-C749-9795-5BAC2D3BA62F}">
      <dgm:prSet/>
      <dgm:spPr/>
      <dgm:t>
        <a:bodyPr/>
        <a:lstStyle/>
        <a:p>
          <a:r>
            <a:rPr lang="fr-FR" dirty="0" smtClean="0"/>
            <a:t>Visualiser</a:t>
          </a:r>
          <a:endParaRPr lang="fr-FR" dirty="0"/>
        </a:p>
      </dgm:t>
    </dgm:pt>
    <dgm:pt modelId="{3CAE9856-50B6-BF44-AD64-801D8A91221C}" type="parTrans" cxnId="{06FA7201-2620-5E41-8039-0E729DF566F6}">
      <dgm:prSet/>
      <dgm:spPr/>
    </dgm:pt>
    <dgm:pt modelId="{A7B89060-5708-2D49-B087-E657581510B2}" type="sibTrans" cxnId="{06FA7201-2620-5E41-8039-0E729DF566F6}">
      <dgm:prSet/>
      <dgm:spPr/>
    </dgm:pt>
    <dgm:pt modelId="{45F76A9F-1BB5-B64E-8768-65DF96596160}" type="pres">
      <dgm:prSet presAssocID="{934BA182-84CA-9741-A92C-B6B6D59EF6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DA7A26-C872-9D41-974E-58C0F5C6A0BF}" type="pres">
      <dgm:prSet presAssocID="{0AB3E3C2-5721-B642-86E7-A00D91F039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AAF401-05AC-6A4B-A5D2-850FFE0311EC}" type="pres">
      <dgm:prSet presAssocID="{0AB3E3C2-5721-B642-86E7-A00D91F03957}" presName="spNode" presStyleCnt="0"/>
      <dgm:spPr/>
    </dgm:pt>
    <dgm:pt modelId="{A3BE69D7-39B5-664F-A59F-D0A5BCF323BA}" type="pres">
      <dgm:prSet presAssocID="{C2251019-A83B-6F4B-B22F-BB995D4A6302}" presName="sibTrans" presStyleLbl="sibTrans1D1" presStyleIdx="0" presStyleCnt="6"/>
      <dgm:spPr/>
      <dgm:t>
        <a:bodyPr/>
        <a:lstStyle/>
        <a:p>
          <a:endParaRPr lang="fr-FR"/>
        </a:p>
      </dgm:t>
    </dgm:pt>
    <dgm:pt modelId="{003CC81C-CEED-A043-867F-760723BC5D9C}" type="pres">
      <dgm:prSet presAssocID="{14424F4C-D2FC-C749-9795-5BAC2D3BA6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54FDB0-159D-1E4F-9E32-5C8EFB67739E}" type="pres">
      <dgm:prSet presAssocID="{14424F4C-D2FC-C749-9795-5BAC2D3BA62F}" presName="spNode" presStyleCnt="0"/>
      <dgm:spPr/>
    </dgm:pt>
    <dgm:pt modelId="{7F8A2E56-2188-C741-8AA8-C4F9E539AE27}" type="pres">
      <dgm:prSet presAssocID="{A7B89060-5708-2D49-B087-E657581510B2}" presName="sibTrans" presStyleLbl="sibTrans1D1" presStyleIdx="1" presStyleCnt="6"/>
      <dgm:spPr/>
    </dgm:pt>
    <dgm:pt modelId="{E43EEB0D-EE72-F541-A365-B492C2EF0595}" type="pres">
      <dgm:prSet presAssocID="{8FB34B5C-B1BE-2442-84F9-316061B9CA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99C4CC-E619-9347-98F9-B791C6DEF892}" type="pres">
      <dgm:prSet presAssocID="{8FB34B5C-B1BE-2442-84F9-316061B9CA19}" presName="spNode" presStyleCnt="0"/>
      <dgm:spPr/>
    </dgm:pt>
    <dgm:pt modelId="{1D6F334D-E9E0-FE4A-A39D-5FE477E3456C}" type="pres">
      <dgm:prSet presAssocID="{838C5102-B325-A04E-A9E1-5363F937EFB4}" presName="sibTrans" presStyleLbl="sibTrans1D1" presStyleIdx="2" presStyleCnt="6"/>
      <dgm:spPr/>
      <dgm:t>
        <a:bodyPr/>
        <a:lstStyle/>
        <a:p>
          <a:endParaRPr lang="fr-FR"/>
        </a:p>
      </dgm:t>
    </dgm:pt>
    <dgm:pt modelId="{4D3A8955-1EFD-1643-BF18-0494D39BE805}" type="pres">
      <dgm:prSet presAssocID="{D6BBE677-9A10-D14E-8668-6595A4FE7B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1FF129-09BF-3742-8BEF-CFF98F9B62FB}" type="pres">
      <dgm:prSet presAssocID="{D6BBE677-9A10-D14E-8668-6595A4FE7B58}" presName="spNode" presStyleCnt="0"/>
      <dgm:spPr/>
    </dgm:pt>
    <dgm:pt modelId="{D00D17C4-6F2A-5345-9C4D-D4F541F297F9}" type="pres">
      <dgm:prSet presAssocID="{4F3044C1-489B-2D49-9CDD-AB9727CE9BD0}" presName="sibTrans" presStyleLbl="sibTrans1D1" presStyleIdx="3" presStyleCnt="6"/>
      <dgm:spPr/>
      <dgm:t>
        <a:bodyPr/>
        <a:lstStyle/>
        <a:p>
          <a:endParaRPr lang="fr-FR"/>
        </a:p>
      </dgm:t>
    </dgm:pt>
    <dgm:pt modelId="{021EBECA-96A0-2B41-AC13-51AE7055B694}" type="pres">
      <dgm:prSet presAssocID="{FE75F9CB-9489-6C49-AF0E-10479F10A0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96CFCF-A22C-7049-9821-1B6DCDDBA243}" type="pres">
      <dgm:prSet presAssocID="{FE75F9CB-9489-6C49-AF0E-10479F10A0B8}" presName="spNode" presStyleCnt="0"/>
      <dgm:spPr/>
    </dgm:pt>
    <dgm:pt modelId="{BC915C35-993C-AE46-B572-5312C6C140CA}" type="pres">
      <dgm:prSet presAssocID="{233DF239-C33D-8C41-8555-23233239C6AB}" presName="sibTrans" presStyleLbl="sibTrans1D1" presStyleIdx="4" presStyleCnt="6"/>
      <dgm:spPr/>
      <dgm:t>
        <a:bodyPr/>
        <a:lstStyle/>
        <a:p>
          <a:endParaRPr lang="fr-FR"/>
        </a:p>
      </dgm:t>
    </dgm:pt>
    <dgm:pt modelId="{3CC85E4C-2A11-B94E-A0BB-DB94642C436C}" type="pres">
      <dgm:prSet presAssocID="{02E2B6D2-17A9-6A44-BA2B-10D3851DDA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7C4DD2-CA03-904F-8416-7F0CBAB3EF2C}" type="pres">
      <dgm:prSet presAssocID="{02E2B6D2-17A9-6A44-BA2B-10D3851DDA4B}" presName="spNode" presStyleCnt="0"/>
      <dgm:spPr/>
    </dgm:pt>
    <dgm:pt modelId="{2FBBDC1D-7AED-794E-814E-E271F3A1C48E}" type="pres">
      <dgm:prSet presAssocID="{4AC9B425-D638-5C42-86DA-4E55AC4007C7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42B48BE5-29C2-D841-A60A-F3DE9421913A}" type="presOf" srcId="{233DF239-C33D-8C41-8555-23233239C6AB}" destId="{BC915C35-993C-AE46-B572-5312C6C140CA}" srcOrd="0" destOrd="0" presId="urn:microsoft.com/office/officeart/2005/8/layout/cycle6"/>
    <dgm:cxn modelId="{9A0820ED-4FC5-5F4C-A60A-274B2C34E4A3}" type="presOf" srcId="{C2251019-A83B-6F4B-B22F-BB995D4A6302}" destId="{A3BE69D7-39B5-664F-A59F-D0A5BCF323BA}" srcOrd="0" destOrd="0" presId="urn:microsoft.com/office/officeart/2005/8/layout/cycle6"/>
    <dgm:cxn modelId="{0847C075-AD99-D842-9116-B024C0035FBB}" srcId="{934BA182-84CA-9741-A92C-B6B6D59EF6B2}" destId="{FE75F9CB-9489-6C49-AF0E-10479F10A0B8}" srcOrd="4" destOrd="0" parTransId="{81873850-D86A-F84F-A8B5-5EEDB1D564DA}" sibTransId="{233DF239-C33D-8C41-8555-23233239C6AB}"/>
    <dgm:cxn modelId="{09EA7394-8A1F-9F4E-ADCC-CDED626E3914}" srcId="{934BA182-84CA-9741-A92C-B6B6D59EF6B2}" destId="{0AB3E3C2-5721-B642-86E7-A00D91F03957}" srcOrd="0" destOrd="0" parTransId="{5675A22A-38D3-B247-BD84-D559BAA036BE}" sibTransId="{C2251019-A83B-6F4B-B22F-BB995D4A6302}"/>
    <dgm:cxn modelId="{3BE624AC-8A48-F846-9DEE-8B25439D245C}" type="presOf" srcId="{02E2B6D2-17A9-6A44-BA2B-10D3851DDA4B}" destId="{3CC85E4C-2A11-B94E-A0BB-DB94642C436C}" srcOrd="0" destOrd="0" presId="urn:microsoft.com/office/officeart/2005/8/layout/cycle6"/>
    <dgm:cxn modelId="{BB323001-EAD5-BE4B-AEAB-CB4EEF3F62AB}" srcId="{934BA182-84CA-9741-A92C-B6B6D59EF6B2}" destId="{D6BBE677-9A10-D14E-8668-6595A4FE7B58}" srcOrd="3" destOrd="0" parTransId="{982F5DBE-F847-5842-A0ED-5A78AF55A2C7}" sibTransId="{4F3044C1-489B-2D49-9CDD-AB9727CE9BD0}"/>
    <dgm:cxn modelId="{06FA7201-2620-5E41-8039-0E729DF566F6}" srcId="{934BA182-84CA-9741-A92C-B6B6D59EF6B2}" destId="{14424F4C-D2FC-C749-9795-5BAC2D3BA62F}" srcOrd="1" destOrd="0" parTransId="{3CAE9856-50B6-BF44-AD64-801D8A91221C}" sibTransId="{A7B89060-5708-2D49-B087-E657581510B2}"/>
    <dgm:cxn modelId="{89BC8280-FB0D-0448-992A-ED910F087B1D}" srcId="{934BA182-84CA-9741-A92C-B6B6D59EF6B2}" destId="{02E2B6D2-17A9-6A44-BA2B-10D3851DDA4B}" srcOrd="5" destOrd="0" parTransId="{C3679B22-DC2D-E648-8661-0ACD11FA4CED}" sibTransId="{4AC9B425-D638-5C42-86DA-4E55AC4007C7}"/>
    <dgm:cxn modelId="{38B82A4E-4BB6-614C-B5C0-9463075F2A18}" srcId="{934BA182-84CA-9741-A92C-B6B6D59EF6B2}" destId="{8FB34B5C-B1BE-2442-84F9-316061B9CA19}" srcOrd="2" destOrd="0" parTransId="{7CE59038-6A82-D543-9A7D-AB8F84F27404}" sibTransId="{838C5102-B325-A04E-A9E1-5363F937EFB4}"/>
    <dgm:cxn modelId="{CBA0296B-4A60-684A-81F1-C600A2B183BA}" type="presOf" srcId="{934BA182-84CA-9741-A92C-B6B6D59EF6B2}" destId="{45F76A9F-1BB5-B64E-8768-65DF96596160}" srcOrd="0" destOrd="0" presId="urn:microsoft.com/office/officeart/2005/8/layout/cycle6"/>
    <dgm:cxn modelId="{488357E5-45E6-D14C-8EC8-2F4017986B98}" type="presOf" srcId="{8FB34B5C-B1BE-2442-84F9-316061B9CA19}" destId="{E43EEB0D-EE72-F541-A365-B492C2EF0595}" srcOrd="0" destOrd="0" presId="urn:microsoft.com/office/officeart/2005/8/layout/cycle6"/>
    <dgm:cxn modelId="{1340D3CD-4DB5-7E44-8D4B-8E3A21F31401}" type="presOf" srcId="{4AC9B425-D638-5C42-86DA-4E55AC4007C7}" destId="{2FBBDC1D-7AED-794E-814E-E271F3A1C48E}" srcOrd="0" destOrd="0" presId="urn:microsoft.com/office/officeart/2005/8/layout/cycle6"/>
    <dgm:cxn modelId="{3EB30B58-9035-904D-87A5-F4527E512BBA}" type="presOf" srcId="{0AB3E3C2-5721-B642-86E7-A00D91F03957}" destId="{6ADA7A26-C872-9D41-974E-58C0F5C6A0BF}" srcOrd="0" destOrd="0" presId="urn:microsoft.com/office/officeart/2005/8/layout/cycle6"/>
    <dgm:cxn modelId="{52BCFA21-2E65-D242-8BF7-6B881BF22D9D}" type="presOf" srcId="{838C5102-B325-A04E-A9E1-5363F937EFB4}" destId="{1D6F334D-E9E0-FE4A-A39D-5FE477E3456C}" srcOrd="0" destOrd="0" presId="urn:microsoft.com/office/officeart/2005/8/layout/cycle6"/>
    <dgm:cxn modelId="{BA77954B-353F-6C46-AEC4-E818883065D2}" type="presOf" srcId="{14424F4C-D2FC-C749-9795-5BAC2D3BA62F}" destId="{003CC81C-CEED-A043-867F-760723BC5D9C}" srcOrd="0" destOrd="0" presId="urn:microsoft.com/office/officeart/2005/8/layout/cycle6"/>
    <dgm:cxn modelId="{E60D33D8-0493-E84C-8371-3CEE7AB1301E}" type="presOf" srcId="{D6BBE677-9A10-D14E-8668-6595A4FE7B58}" destId="{4D3A8955-1EFD-1643-BF18-0494D39BE805}" srcOrd="0" destOrd="0" presId="urn:microsoft.com/office/officeart/2005/8/layout/cycle6"/>
    <dgm:cxn modelId="{A3638640-5C95-0E40-8734-1728FF61D841}" type="presOf" srcId="{FE75F9CB-9489-6C49-AF0E-10479F10A0B8}" destId="{021EBECA-96A0-2B41-AC13-51AE7055B694}" srcOrd="0" destOrd="0" presId="urn:microsoft.com/office/officeart/2005/8/layout/cycle6"/>
    <dgm:cxn modelId="{6B0FAF7F-B4A1-7547-9D7C-8D5180F32375}" type="presOf" srcId="{4F3044C1-489B-2D49-9CDD-AB9727CE9BD0}" destId="{D00D17C4-6F2A-5345-9C4D-D4F541F297F9}" srcOrd="0" destOrd="0" presId="urn:microsoft.com/office/officeart/2005/8/layout/cycle6"/>
    <dgm:cxn modelId="{4772DE00-8DD2-2B48-81B5-B91C4F570417}" type="presOf" srcId="{A7B89060-5708-2D49-B087-E657581510B2}" destId="{7F8A2E56-2188-C741-8AA8-C4F9E539AE27}" srcOrd="0" destOrd="0" presId="urn:microsoft.com/office/officeart/2005/8/layout/cycle6"/>
    <dgm:cxn modelId="{9BCE2AB6-8CBE-0443-A9D1-5321AA5DFDB7}" type="presParOf" srcId="{45F76A9F-1BB5-B64E-8768-65DF96596160}" destId="{6ADA7A26-C872-9D41-974E-58C0F5C6A0BF}" srcOrd="0" destOrd="0" presId="urn:microsoft.com/office/officeart/2005/8/layout/cycle6"/>
    <dgm:cxn modelId="{46B1DEBB-878D-DC47-9815-304AC30FA92E}" type="presParOf" srcId="{45F76A9F-1BB5-B64E-8768-65DF96596160}" destId="{FDAAF401-05AC-6A4B-A5D2-850FFE0311EC}" srcOrd="1" destOrd="0" presId="urn:microsoft.com/office/officeart/2005/8/layout/cycle6"/>
    <dgm:cxn modelId="{DDC5E329-92CF-8A46-923B-384417368357}" type="presParOf" srcId="{45F76A9F-1BB5-B64E-8768-65DF96596160}" destId="{A3BE69D7-39B5-664F-A59F-D0A5BCF323BA}" srcOrd="2" destOrd="0" presId="urn:microsoft.com/office/officeart/2005/8/layout/cycle6"/>
    <dgm:cxn modelId="{315CBDD4-CC9D-A748-9361-BC4D17842A97}" type="presParOf" srcId="{45F76A9F-1BB5-B64E-8768-65DF96596160}" destId="{003CC81C-CEED-A043-867F-760723BC5D9C}" srcOrd="3" destOrd="0" presId="urn:microsoft.com/office/officeart/2005/8/layout/cycle6"/>
    <dgm:cxn modelId="{E4ED2851-F518-104B-8221-163C7D107060}" type="presParOf" srcId="{45F76A9F-1BB5-B64E-8768-65DF96596160}" destId="{0C54FDB0-159D-1E4F-9E32-5C8EFB67739E}" srcOrd="4" destOrd="0" presId="urn:microsoft.com/office/officeart/2005/8/layout/cycle6"/>
    <dgm:cxn modelId="{02196CD2-62EE-6E44-8A26-B0FF76B7C68B}" type="presParOf" srcId="{45F76A9F-1BB5-B64E-8768-65DF96596160}" destId="{7F8A2E56-2188-C741-8AA8-C4F9E539AE27}" srcOrd="5" destOrd="0" presId="urn:microsoft.com/office/officeart/2005/8/layout/cycle6"/>
    <dgm:cxn modelId="{02BF4EE1-C3B3-944C-9051-B4946265AD7E}" type="presParOf" srcId="{45F76A9F-1BB5-B64E-8768-65DF96596160}" destId="{E43EEB0D-EE72-F541-A365-B492C2EF0595}" srcOrd="6" destOrd="0" presId="urn:microsoft.com/office/officeart/2005/8/layout/cycle6"/>
    <dgm:cxn modelId="{E079B3E3-1B04-014D-96E0-78841DE89152}" type="presParOf" srcId="{45F76A9F-1BB5-B64E-8768-65DF96596160}" destId="{1899C4CC-E619-9347-98F9-B791C6DEF892}" srcOrd="7" destOrd="0" presId="urn:microsoft.com/office/officeart/2005/8/layout/cycle6"/>
    <dgm:cxn modelId="{02373F9A-B5D3-D344-A404-93E92410E7B8}" type="presParOf" srcId="{45F76A9F-1BB5-B64E-8768-65DF96596160}" destId="{1D6F334D-E9E0-FE4A-A39D-5FE477E3456C}" srcOrd="8" destOrd="0" presId="urn:microsoft.com/office/officeart/2005/8/layout/cycle6"/>
    <dgm:cxn modelId="{CCA68A6A-2FFB-224C-B4EC-2C3B731CF191}" type="presParOf" srcId="{45F76A9F-1BB5-B64E-8768-65DF96596160}" destId="{4D3A8955-1EFD-1643-BF18-0494D39BE805}" srcOrd="9" destOrd="0" presId="urn:microsoft.com/office/officeart/2005/8/layout/cycle6"/>
    <dgm:cxn modelId="{D9B351C0-CF00-7B4A-8506-B27E10F1726F}" type="presParOf" srcId="{45F76A9F-1BB5-B64E-8768-65DF96596160}" destId="{961FF129-09BF-3742-8BEF-CFF98F9B62FB}" srcOrd="10" destOrd="0" presId="urn:microsoft.com/office/officeart/2005/8/layout/cycle6"/>
    <dgm:cxn modelId="{EDA5E066-568C-FF45-AC3D-0DF63BA573F8}" type="presParOf" srcId="{45F76A9F-1BB5-B64E-8768-65DF96596160}" destId="{D00D17C4-6F2A-5345-9C4D-D4F541F297F9}" srcOrd="11" destOrd="0" presId="urn:microsoft.com/office/officeart/2005/8/layout/cycle6"/>
    <dgm:cxn modelId="{6261C3CB-4608-434D-BEC2-3DCE92BC1C1D}" type="presParOf" srcId="{45F76A9F-1BB5-B64E-8768-65DF96596160}" destId="{021EBECA-96A0-2B41-AC13-51AE7055B694}" srcOrd="12" destOrd="0" presId="urn:microsoft.com/office/officeart/2005/8/layout/cycle6"/>
    <dgm:cxn modelId="{D88132B4-0062-564C-BD89-AE6E69C66D3A}" type="presParOf" srcId="{45F76A9F-1BB5-B64E-8768-65DF96596160}" destId="{5B96CFCF-A22C-7049-9821-1B6DCDDBA243}" srcOrd="13" destOrd="0" presId="urn:microsoft.com/office/officeart/2005/8/layout/cycle6"/>
    <dgm:cxn modelId="{53F29497-FE9D-6446-96A4-ADC8E8518FF4}" type="presParOf" srcId="{45F76A9F-1BB5-B64E-8768-65DF96596160}" destId="{BC915C35-993C-AE46-B572-5312C6C140CA}" srcOrd="14" destOrd="0" presId="urn:microsoft.com/office/officeart/2005/8/layout/cycle6"/>
    <dgm:cxn modelId="{1D5CB124-C30B-B34F-B95D-8ECC0862A5FC}" type="presParOf" srcId="{45F76A9F-1BB5-B64E-8768-65DF96596160}" destId="{3CC85E4C-2A11-B94E-A0BB-DB94642C436C}" srcOrd="15" destOrd="0" presId="urn:microsoft.com/office/officeart/2005/8/layout/cycle6"/>
    <dgm:cxn modelId="{E686735E-6D55-244F-AECB-5F7874166434}" type="presParOf" srcId="{45F76A9F-1BB5-B64E-8768-65DF96596160}" destId="{E57C4DD2-CA03-904F-8416-7F0CBAB3EF2C}" srcOrd="16" destOrd="0" presId="urn:microsoft.com/office/officeart/2005/8/layout/cycle6"/>
    <dgm:cxn modelId="{46895563-BCC5-104B-A1EF-8DF37920116F}" type="presParOf" srcId="{45F76A9F-1BB5-B64E-8768-65DF96596160}" destId="{2FBBDC1D-7AED-794E-814E-E271F3A1C48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E125-9A14-F241-A129-7E381AE15FC4}">
      <dsp:nvSpPr>
        <dsp:cNvPr id="0" name=""/>
        <dsp:cNvSpPr/>
      </dsp:nvSpPr>
      <dsp:spPr>
        <a:xfrm>
          <a:off x="4144" y="0"/>
          <a:ext cx="3986559" cy="60706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Chez les élèves</a:t>
          </a:r>
          <a:endParaRPr lang="fr-FR" sz="5100" kern="1200" dirty="0"/>
        </a:p>
      </dsp:txBody>
      <dsp:txXfrm>
        <a:off x="4144" y="0"/>
        <a:ext cx="3986559" cy="1821180"/>
      </dsp:txXfrm>
    </dsp:sp>
    <dsp:sp modelId="{D6B2F823-3F0B-3D44-B7E6-45A22C63BC18}">
      <dsp:nvSpPr>
        <dsp:cNvPr id="0" name=""/>
        <dsp:cNvSpPr/>
      </dsp:nvSpPr>
      <dsp:spPr>
        <a:xfrm>
          <a:off x="402800" y="1821328"/>
          <a:ext cx="3189247" cy="884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Les élèves sont capables de nommer les stratégies utilisées;</a:t>
          </a:r>
          <a:endParaRPr lang="fr-FR" sz="1600" kern="1200" dirty="0"/>
        </a:p>
      </dsp:txBody>
      <dsp:txXfrm>
        <a:off x="428702" y="1847230"/>
        <a:ext cx="3137443" cy="832553"/>
      </dsp:txXfrm>
    </dsp:sp>
    <dsp:sp modelId="{EC641352-B2AB-AA48-BD0E-486B3DB234E7}">
      <dsp:nvSpPr>
        <dsp:cNvPr id="0" name=""/>
        <dsp:cNvSpPr/>
      </dsp:nvSpPr>
      <dsp:spPr>
        <a:xfrm>
          <a:off x="402800" y="2841740"/>
          <a:ext cx="3189247" cy="884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Les élèves travaillent davantage sur les textes à lire et partage leur compréhension avec le groupe;</a:t>
          </a:r>
          <a:endParaRPr lang="fr-FR" sz="1600" kern="1200" dirty="0"/>
        </a:p>
      </dsp:txBody>
      <dsp:txXfrm>
        <a:off x="428702" y="2867642"/>
        <a:ext cx="3137443" cy="832553"/>
      </dsp:txXfrm>
    </dsp:sp>
    <dsp:sp modelId="{04D78B53-81EC-414E-B9D1-74F5D850F278}">
      <dsp:nvSpPr>
        <dsp:cNvPr id="0" name=""/>
        <dsp:cNvSpPr/>
      </dsp:nvSpPr>
      <dsp:spPr>
        <a:xfrm>
          <a:off x="402800" y="3862153"/>
          <a:ext cx="3189247" cy="884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Ils parlent au texte et/ou utilisent leur journal de bord;</a:t>
          </a:r>
          <a:endParaRPr lang="fr-FR" sz="1600" kern="1200" dirty="0"/>
        </a:p>
      </dsp:txBody>
      <dsp:txXfrm>
        <a:off x="428702" y="3888055"/>
        <a:ext cx="3137443" cy="832553"/>
      </dsp:txXfrm>
    </dsp:sp>
    <dsp:sp modelId="{78CB9930-8857-C841-8996-4225A6BC7C73}">
      <dsp:nvSpPr>
        <dsp:cNvPr id="0" name=""/>
        <dsp:cNvSpPr/>
      </dsp:nvSpPr>
      <dsp:spPr>
        <a:xfrm>
          <a:off x="402800" y="4882565"/>
          <a:ext cx="3189247" cy="884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Certains sont plus autonomes.</a:t>
          </a:r>
          <a:endParaRPr lang="fr-FR" sz="1600" kern="1200" dirty="0"/>
        </a:p>
      </dsp:txBody>
      <dsp:txXfrm>
        <a:off x="428702" y="4908467"/>
        <a:ext cx="3137443" cy="832553"/>
      </dsp:txXfrm>
    </dsp:sp>
    <dsp:sp modelId="{332831EC-DCA1-0C4B-9D0E-DEF90870BED1}">
      <dsp:nvSpPr>
        <dsp:cNvPr id="0" name=""/>
        <dsp:cNvSpPr/>
      </dsp:nvSpPr>
      <dsp:spPr>
        <a:xfrm>
          <a:off x="4289695" y="0"/>
          <a:ext cx="3986559" cy="60706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Chez les enseignants</a:t>
          </a:r>
          <a:endParaRPr lang="fr-FR" sz="5100" kern="1200" dirty="0"/>
        </a:p>
      </dsp:txBody>
      <dsp:txXfrm>
        <a:off x="4289695" y="0"/>
        <a:ext cx="3986559" cy="1821180"/>
      </dsp:txXfrm>
    </dsp:sp>
    <dsp:sp modelId="{DE5D8F25-B406-774D-9826-6B508FB33D84}">
      <dsp:nvSpPr>
        <dsp:cNvPr id="0" name=""/>
        <dsp:cNvSpPr/>
      </dsp:nvSpPr>
      <dsp:spPr>
        <a:xfrm>
          <a:off x="4688351" y="1821699"/>
          <a:ext cx="3189247" cy="1192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Changement dans leur conception de la lecture et de l’enseignement des stratégies;</a:t>
          </a:r>
          <a:endParaRPr lang="fr-FR" sz="1600" kern="1200" dirty="0"/>
        </a:p>
      </dsp:txBody>
      <dsp:txXfrm>
        <a:off x="4723282" y="1856630"/>
        <a:ext cx="3119385" cy="1122768"/>
      </dsp:txXfrm>
    </dsp:sp>
    <dsp:sp modelId="{67CF4997-469D-8140-A1AB-090FE6BCDE94}">
      <dsp:nvSpPr>
        <dsp:cNvPr id="0" name=""/>
        <dsp:cNvSpPr/>
      </dsp:nvSpPr>
      <dsp:spPr>
        <a:xfrm>
          <a:off x="4688351" y="3197810"/>
          <a:ext cx="3189247" cy="1192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Sentiment d’enseigner réellement la lecture et de pouvoir motiver les élèves plus faibles;</a:t>
          </a:r>
          <a:endParaRPr lang="fr-FR" sz="1600" kern="1200" dirty="0"/>
        </a:p>
      </dsp:txBody>
      <dsp:txXfrm>
        <a:off x="4723282" y="3232741"/>
        <a:ext cx="3119385" cy="1122768"/>
      </dsp:txXfrm>
    </dsp:sp>
    <dsp:sp modelId="{767AFF1E-B4B0-2546-AC1A-D32C7D9C3088}">
      <dsp:nvSpPr>
        <dsp:cNvPr id="0" name=""/>
        <dsp:cNvSpPr/>
      </dsp:nvSpPr>
      <dsp:spPr>
        <a:xfrm>
          <a:off x="4688351" y="4573922"/>
          <a:ext cx="3189247" cy="1192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cs typeface="Comic Book Commando"/>
            </a:rPr>
            <a:t>Confiance en leurs compétences pédagogiques pour enseigner la métacognition par le biais de la modélisation.</a:t>
          </a:r>
          <a:endParaRPr lang="fr-FR" sz="1600" kern="1200" dirty="0"/>
        </a:p>
      </dsp:txBody>
      <dsp:txXfrm>
        <a:off x="4723282" y="4608853"/>
        <a:ext cx="3119385" cy="1122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62CC9-41FF-244D-8A7D-D8893AF2C16E}">
      <dsp:nvSpPr>
        <dsp:cNvPr id="0" name=""/>
        <dsp:cNvSpPr/>
      </dsp:nvSpPr>
      <dsp:spPr>
        <a:xfrm>
          <a:off x="4869719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Échanges dans    un climat de confiance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Partage de connaissances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Partage de stratégies 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Entraide</a:t>
          </a:r>
          <a:endParaRPr lang="fr-FR" sz="900" kern="1200" dirty="0"/>
        </a:p>
      </dsp:txBody>
      <dsp:txXfrm>
        <a:off x="5620910" y="3711831"/>
        <a:ext cx="1605371" cy="1093381"/>
      </dsp:txXfrm>
    </dsp:sp>
    <dsp:sp modelId="{3FC16687-CB8F-564D-A996-F329C7A1421F}">
      <dsp:nvSpPr>
        <dsp:cNvPr id="0" name=""/>
        <dsp:cNvSpPr/>
      </dsp:nvSpPr>
      <dsp:spPr>
        <a:xfrm>
          <a:off x="969300" y="3290676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Mobiliser les connaissances nécessaires selon la discipline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Construction des mots, vocabulaire spécifique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Thèmes, concepts</a:t>
          </a:r>
          <a:endParaRPr lang="fr-FR" sz="900" kern="1200" dirty="0"/>
        </a:p>
      </dsp:txBody>
      <dsp:txXfrm>
        <a:off x="1003317" y="3711831"/>
        <a:ext cx="1605371" cy="1093381"/>
      </dsp:txXfrm>
    </dsp:sp>
    <dsp:sp modelId="{528A347A-D8AB-4F41-94F5-5931026C18B2}">
      <dsp:nvSpPr>
        <dsp:cNvPr id="0" name=""/>
        <dsp:cNvSpPr/>
      </dsp:nvSpPr>
      <dsp:spPr>
        <a:xfrm>
          <a:off x="4869719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Stratégies de compréhension</a:t>
          </a: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PRÉDIRE, FAIRE DES LIENS, RÉSUMER, SE QUESTIONNER,CLARIFIER 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>
        <a:off x="5620910" y="34017"/>
        <a:ext cx="1605371" cy="1093381"/>
      </dsp:txXfrm>
    </dsp:sp>
    <dsp:sp modelId="{5F0DD2F1-BCCA-644F-8BDD-39CB5E81A9B0}">
      <dsp:nvSpPr>
        <dsp:cNvPr id="0" name=""/>
        <dsp:cNvSpPr/>
      </dsp:nvSpPr>
      <dsp:spPr>
        <a:xfrm>
          <a:off x="969300" y="0"/>
          <a:ext cx="2390579" cy="1548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Identité de lecteur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Fluidité et persévérance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Confiance et autonomie</a:t>
          </a:r>
          <a:endParaRPr lang="fr-FR" sz="900" kern="1200" dirty="0"/>
        </a:p>
      </dsp:txBody>
      <dsp:txXfrm>
        <a:off x="1003317" y="34017"/>
        <a:ext cx="1605371" cy="1093381"/>
      </dsp:txXfrm>
    </dsp:sp>
    <dsp:sp modelId="{D1F67B59-2D6D-3747-8492-19ACDA56415C}">
      <dsp:nvSpPr>
        <dsp:cNvPr id="0" name=""/>
        <dsp:cNvSpPr/>
      </dsp:nvSpPr>
      <dsp:spPr>
        <a:xfrm>
          <a:off x="1971021" y="275836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Personnelle</a:t>
          </a:r>
          <a:endParaRPr lang="fr-FR" sz="1600" b="1" kern="1200" dirty="0"/>
        </a:p>
      </dsp:txBody>
      <dsp:txXfrm>
        <a:off x="2584745" y="889560"/>
        <a:ext cx="1481662" cy="1481662"/>
      </dsp:txXfrm>
    </dsp:sp>
    <dsp:sp modelId="{BA4E679F-8B1E-1042-831D-0B7B3A6B388A}">
      <dsp:nvSpPr>
        <dsp:cNvPr id="0" name=""/>
        <dsp:cNvSpPr/>
      </dsp:nvSpPr>
      <dsp:spPr>
        <a:xfrm rot="5400000">
          <a:off x="4163192" y="275836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Cognitive</a:t>
          </a:r>
          <a:endParaRPr lang="fr-FR" sz="2000" b="1" kern="1200" dirty="0"/>
        </a:p>
      </dsp:txBody>
      <dsp:txXfrm rot="-5400000">
        <a:off x="4163192" y="889560"/>
        <a:ext cx="1481662" cy="1481662"/>
      </dsp:txXfrm>
    </dsp:sp>
    <dsp:sp modelId="{E2132211-10C7-2D4B-8ABF-DB6914352B9B}">
      <dsp:nvSpPr>
        <dsp:cNvPr id="0" name=""/>
        <dsp:cNvSpPr/>
      </dsp:nvSpPr>
      <dsp:spPr>
        <a:xfrm rot="10800000">
          <a:off x="4163192" y="2468007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Sociale</a:t>
          </a:r>
          <a:endParaRPr lang="fr-FR" sz="2000" b="1" kern="1200" dirty="0"/>
        </a:p>
      </dsp:txBody>
      <dsp:txXfrm rot="10800000">
        <a:off x="4163192" y="2468007"/>
        <a:ext cx="1481662" cy="1481662"/>
      </dsp:txXfrm>
    </dsp:sp>
    <dsp:sp modelId="{7517B415-E31B-0048-8E59-A91140B1A347}">
      <dsp:nvSpPr>
        <dsp:cNvPr id="0" name=""/>
        <dsp:cNvSpPr/>
      </dsp:nvSpPr>
      <dsp:spPr>
        <a:xfrm rot="16200000">
          <a:off x="1971021" y="2468007"/>
          <a:ext cx="2095386" cy="20953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Constructive</a:t>
          </a:r>
          <a:endParaRPr lang="fr-FR" sz="1600" b="1" kern="1200" dirty="0"/>
        </a:p>
      </dsp:txBody>
      <dsp:txXfrm rot="5400000">
        <a:off x="2584745" y="2468007"/>
        <a:ext cx="1481662" cy="1481662"/>
      </dsp:txXfrm>
    </dsp:sp>
    <dsp:sp modelId="{1A8C9607-7978-D641-B72F-6D811451E42C}">
      <dsp:nvSpPr>
        <dsp:cNvPr id="0" name=""/>
        <dsp:cNvSpPr/>
      </dsp:nvSpPr>
      <dsp:spPr>
        <a:xfrm>
          <a:off x="3753067" y="1984084"/>
          <a:ext cx="723464" cy="6290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FF61EB-4737-6849-97EA-1AD41A3DC380}">
      <dsp:nvSpPr>
        <dsp:cNvPr id="0" name=""/>
        <dsp:cNvSpPr/>
      </dsp:nvSpPr>
      <dsp:spPr>
        <a:xfrm rot="10800000">
          <a:off x="3753067" y="2226045"/>
          <a:ext cx="723464" cy="6290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25EB-CB8D-2A4F-90B5-10BFB66E3426}">
      <dsp:nvSpPr>
        <dsp:cNvPr id="0" name=""/>
        <dsp:cNvSpPr/>
      </dsp:nvSpPr>
      <dsp:spPr>
        <a:xfrm>
          <a:off x="-4944569" y="-757652"/>
          <a:ext cx="5888868" cy="5888868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21BD3-5E52-7F45-8795-079FE56A6A95}">
      <dsp:nvSpPr>
        <dsp:cNvPr id="0" name=""/>
        <dsp:cNvSpPr/>
      </dsp:nvSpPr>
      <dsp:spPr>
        <a:xfrm>
          <a:off x="494492" y="336239"/>
          <a:ext cx="7065432" cy="672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Préparation </a:t>
          </a:r>
          <a:endParaRPr lang="fr-FR" sz="2000" kern="1200" dirty="0"/>
        </a:p>
      </dsp:txBody>
      <dsp:txXfrm>
        <a:off x="494492" y="336239"/>
        <a:ext cx="7065432" cy="672828"/>
      </dsp:txXfrm>
    </dsp:sp>
    <dsp:sp modelId="{BA07D619-287E-F54A-B7C0-552A052CDA46}">
      <dsp:nvSpPr>
        <dsp:cNvPr id="0" name=""/>
        <dsp:cNvSpPr/>
      </dsp:nvSpPr>
      <dsp:spPr>
        <a:xfrm>
          <a:off x="73973" y="252135"/>
          <a:ext cx="841036" cy="841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8DE9E-F326-6C43-B121-442349588B35}">
      <dsp:nvSpPr>
        <dsp:cNvPr id="0" name=""/>
        <dsp:cNvSpPr/>
      </dsp:nvSpPr>
      <dsp:spPr>
        <a:xfrm>
          <a:off x="880240" y="1345657"/>
          <a:ext cx="6679683" cy="672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Intention de lecture </a:t>
          </a:r>
          <a:endParaRPr lang="fr-FR" sz="2000" kern="1200" dirty="0"/>
        </a:p>
      </dsp:txBody>
      <dsp:txXfrm>
        <a:off x="880240" y="1345657"/>
        <a:ext cx="6679683" cy="672828"/>
      </dsp:txXfrm>
    </dsp:sp>
    <dsp:sp modelId="{B4E98E79-F1ED-CB44-BE5A-458D045D7314}">
      <dsp:nvSpPr>
        <dsp:cNvPr id="0" name=""/>
        <dsp:cNvSpPr/>
      </dsp:nvSpPr>
      <dsp:spPr>
        <a:xfrm>
          <a:off x="459722" y="1261554"/>
          <a:ext cx="841036" cy="841036"/>
        </a:xfrm>
        <a:prstGeom prst="ellipse">
          <a:avLst/>
        </a:prstGeom>
        <a:solidFill>
          <a:srgbClr val="8FD9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C105-DE4C-494F-9DA5-40AC5D210017}">
      <dsp:nvSpPr>
        <dsp:cNvPr id="0" name=""/>
        <dsp:cNvSpPr/>
      </dsp:nvSpPr>
      <dsp:spPr>
        <a:xfrm>
          <a:off x="880240" y="2355076"/>
          <a:ext cx="6679683" cy="672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Modelage, pratique guidée et pratique coopérative</a:t>
          </a:r>
          <a:endParaRPr lang="fr-FR" sz="2000" kern="1200" dirty="0"/>
        </a:p>
      </dsp:txBody>
      <dsp:txXfrm>
        <a:off x="880240" y="2355076"/>
        <a:ext cx="6679683" cy="672828"/>
      </dsp:txXfrm>
    </dsp:sp>
    <dsp:sp modelId="{E13BCCDD-50EB-0843-86E2-47A554533EA0}">
      <dsp:nvSpPr>
        <dsp:cNvPr id="0" name=""/>
        <dsp:cNvSpPr/>
      </dsp:nvSpPr>
      <dsp:spPr>
        <a:xfrm>
          <a:off x="459722" y="2270972"/>
          <a:ext cx="841036" cy="841036"/>
        </a:xfrm>
        <a:prstGeom prst="ellipse">
          <a:avLst/>
        </a:prstGeom>
        <a:solidFill>
          <a:srgbClr val="8FD9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6CC35-F3C6-7740-8634-599DACF0567B}">
      <dsp:nvSpPr>
        <dsp:cNvPr id="0" name=""/>
        <dsp:cNvSpPr/>
      </dsp:nvSpPr>
      <dsp:spPr>
        <a:xfrm>
          <a:off x="494492" y="3364494"/>
          <a:ext cx="7065432" cy="672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0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Retour en discussion de groupe pour dénouer les problèmes de compréhension</a:t>
          </a:r>
          <a:endParaRPr lang="fr-FR" sz="2000" kern="1200" dirty="0"/>
        </a:p>
      </dsp:txBody>
      <dsp:txXfrm>
        <a:off x="494492" y="3364494"/>
        <a:ext cx="7065432" cy="672828"/>
      </dsp:txXfrm>
    </dsp:sp>
    <dsp:sp modelId="{96DA8779-D291-CC4C-A498-A9879FDE675E}">
      <dsp:nvSpPr>
        <dsp:cNvPr id="0" name=""/>
        <dsp:cNvSpPr/>
      </dsp:nvSpPr>
      <dsp:spPr>
        <a:xfrm>
          <a:off x="73973" y="3280390"/>
          <a:ext cx="841036" cy="841036"/>
        </a:xfrm>
        <a:prstGeom prst="ellipse">
          <a:avLst/>
        </a:prstGeom>
        <a:solidFill>
          <a:srgbClr val="8FD9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A7A26-C872-9D41-974E-58C0F5C6A0BF}">
      <dsp:nvSpPr>
        <dsp:cNvPr id="0" name=""/>
        <dsp:cNvSpPr/>
      </dsp:nvSpPr>
      <dsp:spPr>
        <a:xfrm>
          <a:off x="3222128" y="1756"/>
          <a:ext cx="1175742" cy="764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smtClean="0"/>
            <a:t>Prédire</a:t>
          </a:r>
          <a:endParaRPr lang="fr-CA" sz="1400" kern="1200"/>
        </a:p>
      </dsp:txBody>
      <dsp:txXfrm>
        <a:off x="3259435" y="39063"/>
        <a:ext cx="1101128" cy="689618"/>
      </dsp:txXfrm>
    </dsp:sp>
    <dsp:sp modelId="{A3BE69D7-39B5-664F-A59F-D0A5BCF323BA}">
      <dsp:nvSpPr>
        <dsp:cNvPr id="0" name=""/>
        <dsp:cNvSpPr/>
      </dsp:nvSpPr>
      <dsp:spPr>
        <a:xfrm>
          <a:off x="2007091" y="383873"/>
          <a:ext cx="3605816" cy="3605816"/>
        </a:xfrm>
        <a:custGeom>
          <a:avLst/>
          <a:gdLst/>
          <a:ahLst/>
          <a:cxnLst/>
          <a:rect l="0" t="0" r="0" b="0"/>
          <a:pathLst>
            <a:path>
              <a:moveTo>
                <a:pt x="2398318" y="101154"/>
              </a:moveTo>
              <a:arcTo wR="1802908" hR="1802908" stAng="17357037" swAng="150414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CC81C-CEED-A043-867F-760723BC5D9C}">
      <dsp:nvSpPr>
        <dsp:cNvPr id="0" name=""/>
        <dsp:cNvSpPr/>
      </dsp:nvSpPr>
      <dsp:spPr>
        <a:xfrm>
          <a:off x="4783493" y="903211"/>
          <a:ext cx="1175742" cy="764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Visualiser</a:t>
          </a:r>
          <a:endParaRPr lang="fr-FR" sz="1400" kern="1200" dirty="0"/>
        </a:p>
      </dsp:txBody>
      <dsp:txXfrm>
        <a:off x="4820800" y="940518"/>
        <a:ext cx="1101128" cy="689618"/>
      </dsp:txXfrm>
    </dsp:sp>
    <dsp:sp modelId="{7F8A2E56-2188-C741-8AA8-C4F9E539AE27}">
      <dsp:nvSpPr>
        <dsp:cNvPr id="0" name=""/>
        <dsp:cNvSpPr/>
      </dsp:nvSpPr>
      <dsp:spPr>
        <a:xfrm>
          <a:off x="2007091" y="383873"/>
          <a:ext cx="3605816" cy="3605816"/>
        </a:xfrm>
        <a:custGeom>
          <a:avLst/>
          <a:gdLst/>
          <a:ahLst/>
          <a:cxnLst/>
          <a:rect l="0" t="0" r="0" b="0"/>
          <a:pathLst>
            <a:path>
              <a:moveTo>
                <a:pt x="3532361" y="1293525"/>
              </a:moveTo>
              <a:arcTo wR="1802908" hR="1802908" stAng="20615310" swAng="196938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EEB0D-EE72-F541-A365-B492C2EF0595}">
      <dsp:nvSpPr>
        <dsp:cNvPr id="0" name=""/>
        <dsp:cNvSpPr/>
      </dsp:nvSpPr>
      <dsp:spPr>
        <a:xfrm>
          <a:off x="4783493" y="2706119"/>
          <a:ext cx="1175742" cy="764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smtClean="0"/>
            <a:t>Faire des liens</a:t>
          </a:r>
          <a:endParaRPr lang="fr-CA" sz="1400" kern="1200"/>
        </a:p>
      </dsp:txBody>
      <dsp:txXfrm>
        <a:off x="4820800" y="2743426"/>
        <a:ext cx="1101128" cy="689618"/>
      </dsp:txXfrm>
    </dsp:sp>
    <dsp:sp modelId="{1D6F334D-E9E0-FE4A-A39D-5FE477E3456C}">
      <dsp:nvSpPr>
        <dsp:cNvPr id="0" name=""/>
        <dsp:cNvSpPr/>
      </dsp:nvSpPr>
      <dsp:spPr>
        <a:xfrm>
          <a:off x="2007091" y="383873"/>
          <a:ext cx="3605816" cy="3605816"/>
        </a:xfrm>
        <a:custGeom>
          <a:avLst/>
          <a:gdLst/>
          <a:ahLst/>
          <a:cxnLst/>
          <a:rect l="0" t="0" r="0" b="0"/>
          <a:pathLst>
            <a:path>
              <a:moveTo>
                <a:pt x="3063280" y="3092071"/>
              </a:moveTo>
              <a:arcTo wR="1802908" hR="1802908" stAng="2738819" swAng="150414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A8955-1EFD-1643-BF18-0494D39BE805}">
      <dsp:nvSpPr>
        <dsp:cNvPr id="0" name=""/>
        <dsp:cNvSpPr/>
      </dsp:nvSpPr>
      <dsp:spPr>
        <a:xfrm>
          <a:off x="3222128" y="3607573"/>
          <a:ext cx="1175742" cy="764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smtClean="0"/>
            <a:t>Se poser des questions</a:t>
          </a:r>
          <a:endParaRPr lang="fr-CA" sz="1400" kern="1200"/>
        </a:p>
      </dsp:txBody>
      <dsp:txXfrm>
        <a:off x="3259435" y="3644880"/>
        <a:ext cx="1101128" cy="689618"/>
      </dsp:txXfrm>
    </dsp:sp>
    <dsp:sp modelId="{D00D17C4-6F2A-5345-9C4D-D4F541F297F9}">
      <dsp:nvSpPr>
        <dsp:cNvPr id="0" name=""/>
        <dsp:cNvSpPr/>
      </dsp:nvSpPr>
      <dsp:spPr>
        <a:xfrm>
          <a:off x="2007091" y="383873"/>
          <a:ext cx="3605816" cy="3605816"/>
        </a:xfrm>
        <a:custGeom>
          <a:avLst/>
          <a:gdLst/>
          <a:ahLst/>
          <a:cxnLst/>
          <a:rect l="0" t="0" r="0" b="0"/>
          <a:pathLst>
            <a:path>
              <a:moveTo>
                <a:pt x="1207497" y="3504662"/>
              </a:moveTo>
              <a:arcTo wR="1802908" hR="1802908" stAng="6557037" swAng="150414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EBECA-96A0-2B41-AC13-51AE7055B694}">
      <dsp:nvSpPr>
        <dsp:cNvPr id="0" name=""/>
        <dsp:cNvSpPr/>
      </dsp:nvSpPr>
      <dsp:spPr>
        <a:xfrm>
          <a:off x="1660764" y="2706119"/>
          <a:ext cx="1175742" cy="764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smtClean="0"/>
            <a:t>Résumer</a:t>
          </a:r>
          <a:endParaRPr lang="fr-CA" sz="1400" kern="1200"/>
        </a:p>
      </dsp:txBody>
      <dsp:txXfrm>
        <a:off x="1698071" y="2743426"/>
        <a:ext cx="1101128" cy="689618"/>
      </dsp:txXfrm>
    </dsp:sp>
    <dsp:sp modelId="{BC915C35-993C-AE46-B572-5312C6C140CA}">
      <dsp:nvSpPr>
        <dsp:cNvPr id="0" name=""/>
        <dsp:cNvSpPr/>
      </dsp:nvSpPr>
      <dsp:spPr>
        <a:xfrm>
          <a:off x="2007091" y="383873"/>
          <a:ext cx="3605816" cy="3605816"/>
        </a:xfrm>
        <a:custGeom>
          <a:avLst/>
          <a:gdLst/>
          <a:ahLst/>
          <a:cxnLst/>
          <a:rect l="0" t="0" r="0" b="0"/>
          <a:pathLst>
            <a:path>
              <a:moveTo>
                <a:pt x="73455" y="2312291"/>
              </a:moveTo>
              <a:arcTo wR="1802908" hR="1802908" stAng="9815310" swAng="196938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85E4C-2A11-B94E-A0BB-DB94642C436C}">
      <dsp:nvSpPr>
        <dsp:cNvPr id="0" name=""/>
        <dsp:cNvSpPr/>
      </dsp:nvSpPr>
      <dsp:spPr>
        <a:xfrm>
          <a:off x="1660764" y="903211"/>
          <a:ext cx="1175742" cy="764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smtClean="0"/>
            <a:t>Clarifier</a:t>
          </a:r>
          <a:endParaRPr lang="fr-CA" sz="1400" kern="1200"/>
        </a:p>
      </dsp:txBody>
      <dsp:txXfrm>
        <a:off x="1698071" y="940518"/>
        <a:ext cx="1101128" cy="689618"/>
      </dsp:txXfrm>
    </dsp:sp>
    <dsp:sp modelId="{2FBBDC1D-7AED-794E-814E-E271F3A1C48E}">
      <dsp:nvSpPr>
        <dsp:cNvPr id="0" name=""/>
        <dsp:cNvSpPr/>
      </dsp:nvSpPr>
      <dsp:spPr>
        <a:xfrm>
          <a:off x="2007091" y="383873"/>
          <a:ext cx="3605816" cy="3605816"/>
        </a:xfrm>
        <a:custGeom>
          <a:avLst/>
          <a:gdLst/>
          <a:ahLst/>
          <a:cxnLst/>
          <a:rect l="0" t="0" r="0" b="0"/>
          <a:pathLst>
            <a:path>
              <a:moveTo>
                <a:pt x="542536" y="513745"/>
              </a:moveTo>
              <a:arcTo wR="1802908" hR="1802908" stAng="13538819" swAng="150414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2569-FC20-DD48-96AC-7FACA512C250}" type="datetimeFigureOut">
              <a:rPr lang="fr-FR" smtClean="0"/>
              <a:t>13-11-27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544D2-B2C2-F247-9BA6-E1D86913CB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1D39-DD40-514B-9A91-18B32FE971E3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72E9-95F1-2B41-9A16-448B67223FC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52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197DE6-E0B6-A446-BAAF-4E86D5B150EB}" type="datetimeFigureOut">
              <a:rPr lang="fr-FR" smtClean="0"/>
              <a:pPr/>
              <a:t>13-11-27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422A31-7E41-984C-B1AC-29F09BE4356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09625"/>
            <a:ext cx="7772400" cy="2221442"/>
          </a:xfrm>
        </p:spPr>
        <p:txBody>
          <a:bodyPr>
            <a:normAutofit/>
          </a:bodyPr>
          <a:lstStyle/>
          <a:p>
            <a:pPr algn="ctr"/>
            <a:r>
              <a:rPr lang="fr-FR" sz="5400" dirty="0" err="1" smtClean="0">
                <a:solidFill>
                  <a:schemeClr val="accent1"/>
                </a:solidFill>
                <a:latin typeface="Comic Strip"/>
                <a:cs typeface="Comic Strip"/>
              </a:rPr>
              <a:t>reading</a:t>
            </a:r>
            <a:r>
              <a:rPr lang="fr-FR" sz="5400" dirty="0" smtClean="0">
                <a:solidFill>
                  <a:schemeClr val="accent1"/>
                </a:solidFill>
                <a:latin typeface="Comic Strip"/>
                <a:cs typeface="Comic Strip"/>
              </a:rPr>
              <a:t> </a:t>
            </a:r>
            <a:r>
              <a:rPr lang="fr-FR" sz="5400" dirty="0" err="1" smtClean="0">
                <a:solidFill>
                  <a:schemeClr val="accent1"/>
                </a:solidFill>
                <a:latin typeface="Comic Strip"/>
                <a:cs typeface="Comic Strip"/>
              </a:rPr>
              <a:t>apprenticeship</a:t>
            </a:r>
            <a:endParaRPr lang="fr-FR" sz="5400" dirty="0">
              <a:solidFill>
                <a:schemeClr val="accent1"/>
              </a:solidFill>
              <a:latin typeface="Comic Strip"/>
              <a:cs typeface="Comic Strip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4628" y="3534721"/>
            <a:ext cx="7693572" cy="28321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trip"/>
                <a:cs typeface="Comic Strip"/>
              </a:rPr>
              <a:t>Éducation des adultes</a:t>
            </a:r>
          </a:p>
          <a:p>
            <a:r>
              <a:rPr lang="fr-FR" sz="2000" dirty="0" smtClean="0">
                <a:latin typeface="Comic Strip"/>
                <a:cs typeface="Comic Strip"/>
              </a:rPr>
              <a:t>Mariève Gagné, </a:t>
            </a:r>
            <a:r>
              <a:rPr lang="fr-FR" sz="1500" dirty="0" smtClean="0">
                <a:latin typeface="Comic Strip"/>
                <a:cs typeface="Comic Strip"/>
              </a:rPr>
              <a:t>Conseillère  pédagogique</a:t>
            </a:r>
            <a:endParaRPr lang="fr-FR" dirty="0" smtClean="0">
              <a:latin typeface="Comic Strip"/>
              <a:cs typeface="Comic Strip"/>
            </a:endParaRPr>
          </a:p>
          <a:p>
            <a:r>
              <a:rPr lang="fr-FR" dirty="0" smtClean="0">
                <a:latin typeface="Comic Strip"/>
                <a:cs typeface="Comic Strip"/>
              </a:rPr>
              <a:t>2013-2014</a:t>
            </a:r>
          </a:p>
          <a:p>
            <a:endParaRPr lang="fr-FR" dirty="0">
              <a:latin typeface="Comic Strip"/>
              <a:cs typeface="Comic Strip"/>
            </a:endParaRPr>
          </a:p>
          <a:p>
            <a:endParaRPr lang="fr-FR" dirty="0">
              <a:latin typeface="Comic Strip"/>
              <a:cs typeface="Comic Strip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800" y="6028267"/>
            <a:ext cx="647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Comic Strip"/>
                <a:cs typeface="Comic Strip"/>
              </a:rPr>
              <a:t>Inspiré d’une présentation de Chantal Ouellet, UQÀM</a:t>
            </a:r>
            <a:endParaRPr lang="fr-FR" sz="1600" i="1" dirty="0">
              <a:latin typeface="Comic Strip"/>
              <a:cs typeface="Comic Strip"/>
            </a:endParaRPr>
          </a:p>
        </p:txBody>
      </p:sp>
    </p:spTree>
    <p:extLst>
      <p:ext uri="{BB962C8B-B14F-4D97-AF65-F5344CB8AC3E}">
        <p14:creationId xmlns:p14="http://schemas.microsoft.com/office/powerpoint/2010/main" val="30110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3941380"/>
          </a:xfrm>
        </p:spPr>
        <p:txBody>
          <a:bodyPr>
            <a:normAutofit/>
          </a:bodyPr>
          <a:lstStyle/>
          <a:p>
            <a:pPr algn="ctr"/>
            <a:endParaRPr lang="en-CA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C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2313" y="1402223"/>
            <a:ext cx="7772400" cy="5078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chemeClr val="bg2"/>
                </a:solidFill>
                <a:latin typeface="Comic Strip"/>
                <a:cs typeface="Comic Strip"/>
              </a:rPr>
              <a:t>Comme les connaissances et les compétences nécessaires à la gestion sont dans la tête de l’expert, il s’agit de rendre visible ce dialogue intérieur.  Le modelage consiste à se donner en exemple et non à donner un exemple </a:t>
            </a:r>
            <a:r>
              <a:rPr lang="fr-CA" sz="2400" dirty="0">
                <a:solidFill>
                  <a:schemeClr val="bg2"/>
                </a:solidFill>
                <a:latin typeface="Comic Strip"/>
                <a:cs typeface="Comic Strip"/>
              </a:rPr>
              <a:t>(</a:t>
            </a:r>
            <a:r>
              <a:rPr lang="fr-CA" sz="2400" dirty="0" err="1">
                <a:solidFill>
                  <a:schemeClr val="bg2"/>
                </a:solidFill>
                <a:latin typeface="Comic Strip"/>
                <a:cs typeface="Comic Strip"/>
              </a:rPr>
              <a:t>Lafortune</a:t>
            </a:r>
            <a:r>
              <a:rPr lang="fr-CA" sz="2400" dirty="0">
                <a:solidFill>
                  <a:schemeClr val="bg2"/>
                </a:solidFill>
                <a:latin typeface="Comic Strip"/>
                <a:cs typeface="Comic Strip"/>
              </a:rPr>
              <a:t> et St-Pierre, 1994, 1996) . </a:t>
            </a:r>
            <a:endParaRPr lang="fr-FR" sz="2400" dirty="0">
              <a:solidFill>
                <a:schemeClr val="bg2"/>
              </a:solidFill>
              <a:latin typeface="Comic Strip"/>
              <a:cs typeface="Comic Strip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48" y="450333"/>
            <a:ext cx="8154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146891"/>
                </a:solidFill>
                <a:latin typeface="Comic Strip"/>
                <a:cs typeface="Comic Strip"/>
              </a:rPr>
              <a:t>MODELAGE PAR L’ENSEIGNANT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89333" cy="1371600"/>
          </a:xfrm>
        </p:spPr>
        <p:txBody>
          <a:bodyPr>
            <a:normAutofit fontScale="90000"/>
          </a:bodyPr>
          <a:lstStyle/>
          <a:p>
            <a:r>
              <a:rPr lang="fr-FR" sz="4400" dirty="0" smtClean="0">
                <a:solidFill>
                  <a:srgbClr val="146891"/>
                </a:solidFill>
                <a:latin typeface="Comic Strip"/>
                <a:cs typeface="Comic Strip"/>
              </a:rPr>
              <a:t>Parler au texte c’est modeler!</a:t>
            </a:r>
            <a:endParaRPr lang="fr-FR" sz="4400" dirty="0">
              <a:solidFill>
                <a:srgbClr val="146891"/>
              </a:solidFill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146891"/>
                </a:solidFill>
              </a:rPr>
              <a:t>Lire à voix haute et exprimer oralement mes réflexions telles…</a:t>
            </a:r>
          </a:p>
          <a:p>
            <a:pPr>
              <a:buNone/>
            </a:pPr>
            <a:r>
              <a:rPr lang="fr-FR" b="1" dirty="0" smtClean="0">
                <a:solidFill>
                  <a:srgbClr val="14689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146891"/>
                </a:solidFill>
              </a:rPr>
              <a:t>les questions qui émergent, les liens </a:t>
            </a:r>
            <a:r>
              <a:rPr lang="fr-FR" dirty="0" smtClean="0">
                <a:solidFill>
                  <a:srgbClr val="146891"/>
                </a:solidFill>
              </a:rPr>
              <a:t>que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146891"/>
                </a:solidFill>
              </a:rPr>
              <a:t>j’établis </a:t>
            </a:r>
            <a:r>
              <a:rPr lang="fr-FR" dirty="0">
                <a:solidFill>
                  <a:srgbClr val="146891"/>
                </a:solidFill>
              </a:rPr>
              <a:t>entre les éléments lus et </a:t>
            </a:r>
            <a:r>
              <a:rPr lang="fr-FR" dirty="0" smtClean="0">
                <a:solidFill>
                  <a:srgbClr val="146891"/>
                </a:solidFill>
              </a:rPr>
              <a:t>mon </a:t>
            </a:r>
            <a:r>
              <a:rPr lang="fr-FR" dirty="0">
                <a:solidFill>
                  <a:srgbClr val="146891"/>
                </a:solidFill>
              </a:rPr>
              <a:t>expérience personnelle, </a:t>
            </a:r>
            <a:r>
              <a:rPr lang="fr-FR" dirty="0" smtClean="0">
                <a:solidFill>
                  <a:srgbClr val="146891"/>
                </a:solidFill>
              </a:rPr>
              <a:t>mes </a:t>
            </a:r>
            <a:r>
              <a:rPr lang="fr-FR" dirty="0">
                <a:solidFill>
                  <a:srgbClr val="146891"/>
                </a:solidFill>
              </a:rPr>
              <a:t>incompréhensions, </a:t>
            </a:r>
            <a:r>
              <a:rPr lang="fr-FR" dirty="0" smtClean="0">
                <a:solidFill>
                  <a:srgbClr val="146891"/>
                </a:solidFill>
              </a:rPr>
              <a:t>mes </a:t>
            </a:r>
            <a:r>
              <a:rPr lang="fr-FR" dirty="0">
                <a:solidFill>
                  <a:srgbClr val="146891"/>
                </a:solidFill>
              </a:rPr>
              <a:t>clarifications de mots ou expressions selon le contexte, </a:t>
            </a:r>
            <a:r>
              <a:rPr lang="fr-FR" dirty="0" smtClean="0">
                <a:solidFill>
                  <a:srgbClr val="146891"/>
                </a:solidFill>
              </a:rPr>
              <a:t>mes </a:t>
            </a:r>
            <a:r>
              <a:rPr lang="fr-FR" dirty="0">
                <a:solidFill>
                  <a:srgbClr val="146891"/>
                </a:solidFill>
              </a:rPr>
              <a:t>petites conclusions pour résumer une partie du texte, </a:t>
            </a:r>
            <a:r>
              <a:rPr lang="fr-FR" dirty="0" smtClean="0">
                <a:solidFill>
                  <a:srgbClr val="146891"/>
                </a:solidFill>
              </a:rPr>
              <a:t>mes </a:t>
            </a:r>
            <a:r>
              <a:rPr lang="fr-FR" dirty="0">
                <a:solidFill>
                  <a:srgbClr val="146891"/>
                </a:solidFill>
              </a:rPr>
              <a:t>prédictions quant à la suite à venir, </a:t>
            </a:r>
            <a:r>
              <a:rPr lang="fr-FR" dirty="0" smtClean="0">
                <a:solidFill>
                  <a:srgbClr val="146891"/>
                </a:solidFill>
              </a:rPr>
              <a:t>si j’annote</a:t>
            </a:r>
            <a:r>
              <a:rPr lang="fr-FR" dirty="0">
                <a:solidFill>
                  <a:srgbClr val="146891"/>
                </a:solidFill>
              </a:rPr>
              <a:t>…</a:t>
            </a:r>
            <a:r>
              <a:rPr lang="fr-FR" dirty="0" smtClean="0">
                <a:solidFill>
                  <a:srgbClr val="146891"/>
                </a:solidFill>
              </a:rPr>
              <a:t>comment…</a:t>
            </a:r>
            <a:endParaRPr lang="fr-FR" u="sng" dirty="0" smtClean="0">
              <a:solidFill>
                <a:srgbClr val="146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839"/>
            <a:ext cx="8111068" cy="846985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146891"/>
                </a:solidFill>
                <a:latin typeface="Comic Strip"/>
                <a:cs typeface="Comic Strip"/>
              </a:rPr>
              <a:t>Annoter c’est aussi parler au texte!</a:t>
            </a:r>
            <a:endParaRPr lang="fr-FR" sz="3200" dirty="0">
              <a:solidFill>
                <a:srgbClr val="146891"/>
              </a:solidFill>
              <a:latin typeface="Comic Strip"/>
              <a:cs typeface="Comic Strip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5486400" y="1879600"/>
            <a:ext cx="1049867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654800" y="1659467"/>
            <a:ext cx="203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46891"/>
                </a:solidFill>
              </a:rPr>
              <a:t>Les annotations rendent explicite  le questionnement intérieur du lecteur.</a:t>
            </a:r>
            <a:endParaRPr lang="fr-FR" b="1" dirty="0">
              <a:solidFill>
                <a:srgbClr val="146891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5029200" cy="56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80533" y="643466"/>
            <a:ext cx="7924800" cy="1371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46891"/>
                </a:solidFill>
                <a:latin typeface="Comic Strip"/>
                <a:cs typeface="Comic Strip"/>
              </a:rPr>
              <a:t>À vous d’expérimenter le modelage! …</a:t>
            </a:r>
            <a:endParaRPr lang="fr-CA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46891"/>
              </a:solidFill>
              <a:latin typeface="Comic Strip"/>
              <a:cs typeface="Comic Strip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45" y="1324892"/>
            <a:ext cx="1109509" cy="3121256"/>
          </a:xfrm>
          <a:prstGeom prst="rect">
            <a:avLst/>
          </a:prstGeom>
        </p:spPr>
      </p:pic>
      <p:pic>
        <p:nvPicPr>
          <p:cNvPr id="4" name="Image 3" descr="stk19948bo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50" y="4446148"/>
            <a:ext cx="3560183" cy="221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0930" y="5312591"/>
            <a:ext cx="3168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Journal de bord</a:t>
            </a:r>
          </a:p>
          <a:p>
            <a:pPr algn="ctr"/>
            <a:r>
              <a:rPr lang="fr-C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7 </a:t>
            </a:r>
            <a:endParaRPr lang="fr-C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3D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0533" y="2624667"/>
            <a:ext cx="4182534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trip"/>
                <a:cs typeface="Comic Strip"/>
              </a:rPr>
              <a:t>DES ENSEIGNANTS VOLONTAIRES LIRONT DES EXTRAITS DU TEXTE EN MODÉLISANT L’UTILISATION DE STRATÉGIES DE COMPRÉHENSION</a:t>
            </a:r>
          </a:p>
          <a:p>
            <a:pPr algn="ctr"/>
            <a:endParaRPr lang="fr-FR" dirty="0">
              <a:latin typeface="Comic Strip"/>
              <a:cs typeface="Comic Strip"/>
            </a:endParaRPr>
          </a:p>
          <a:p>
            <a:pPr algn="ctr"/>
            <a:r>
              <a:rPr lang="fr-FR" dirty="0" smtClean="0">
                <a:latin typeface="Comic Strip"/>
                <a:cs typeface="Comic Strip"/>
              </a:rPr>
              <a:t>LIRE POUR COMPRENDRE!</a:t>
            </a:r>
            <a:endParaRPr lang="fr-FR" dirty="0">
              <a:latin typeface="Comic Strip"/>
              <a:cs typeface="Comic Strip"/>
            </a:endParaRPr>
          </a:p>
        </p:txBody>
      </p:sp>
    </p:spTree>
    <p:extLst>
      <p:ext uri="{BB962C8B-B14F-4D97-AF65-F5344CB8AC3E}">
        <p14:creationId xmlns:p14="http://schemas.microsoft.com/office/powerpoint/2010/main" val="82163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Qu’est-ce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 </a:t>
            </a:r>
            <a:r>
              <a:rPr lang="en-CA" dirty="0" err="1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que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 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la </a:t>
            </a:r>
            <a:r>
              <a:rPr lang="en-CA" dirty="0" err="1" smtClean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pratique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 </a:t>
            </a:r>
            <a:r>
              <a:rPr lang="en-CA" dirty="0" err="1" smtClean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guidée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>?</a:t>
            </a:r>
            <a:r>
              <a:rPr lang="fr-CA" dirty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  <a:t/>
            </a:r>
            <a:br>
              <a:rPr lang="fr-CA" dirty="0">
                <a:solidFill>
                  <a:schemeClr val="tx2">
                    <a:lumMod val="50000"/>
                  </a:schemeClr>
                </a:solidFill>
                <a:latin typeface="Comic Strip"/>
                <a:cs typeface="Comic Strip"/>
              </a:rPr>
            </a:br>
            <a:endParaRPr lang="fr-CA" dirty="0">
              <a:latin typeface="Comic Strip"/>
              <a:cs typeface="Comic Strip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3941380"/>
          </a:xfrm>
        </p:spPr>
        <p:txBody>
          <a:bodyPr>
            <a:normAutofit/>
          </a:bodyPr>
          <a:lstStyle/>
          <a:p>
            <a:pPr algn="ctr"/>
            <a:endParaRPr lang="en-CA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C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0148" y="1525333"/>
            <a:ext cx="8169460" cy="48320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62BCE9"/>
                </a:solidFill>
                <a:latin typeface="Comic Strip"/>
                <a:cs typeface="Comic Strip"/>
              </a:rPr>
              <a:t>L’enseignant ou l’enseignante </a:t>
            </a:r>
            <a:r>
              <a:rPr lang="fr-CA" sz="2800" dirty="0" smtClean="0">
                <a:solidFill>
                  <a:srgbClr val="62BCE9"/>
                </a:solidFill>
                <a:latin typeface="Comic Strip"/>
                <a:cs typeface="Comic Strip"/>
              </a:rPr>
              <a:t>a </a:t>
            </a:r>
            <a:r>
              <a:rPr lang="fr-CA" sz="2800" dirty="0">
                <a:solidFill>
                  <a:srgbClr val="62BCE9"/>
                </a:solidFill>
                <a:latin typeface="Comic Strip"/>
                <a:cs typeface="Comic Strip"/>
              </a:rPr>
              <a:t>déjà modelé sa façon de procéder; c’est maintenant l’élève qui est invité à verbaliser sa propre façon de faire. En plus de fournir un autre modèle à ses pairs qui l’observent, l’élève est guidé par l’enseignant dans l’appropriation progressive d’une démarche pour l’inciter à développer une gestion métacognitive. Il s’agit alors de maintenir un dialogue de soutien avec </a:t>
            </a:r>
            <a:r>
              <a:rPr lang="fr-CA" sz="2800" dirty="0" smtClean="0">
                <a:solidFill>
                  <a:srgbClr val="62BCE9"/>
                </a:solidFill>
                <a:latin typeface="Comic Strip"/>
                <a:cs typeface="Comic Strip"/>
              </a:rPr>
              <a:t>l’élève.</a:t>
            </a:r>
            <a:endParaRPr lang="fr-FR" sz="2800" dirty="0">
              <a:solidFill>
                <a:srgbClr val="62BCE9"/>
              </a:solidFill>
              <a:latin typeface="Comic Strip"/>
              <a:cs typeface="Comic Strip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48" y="450333"/>
            <a:ext cx="8154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146891"/>
                </a:solidFill>
                <a:latin typeface="Comic Strip"/>
                <a:cs typeface="Comic Strip"/>
              </a:rPr>
              <a:t>Pratique </a:t>
            </a:r>
            <a:r>
              <a:rPr lang="fr-FR" sz="3600" dirty="0" err="1" smtClean="0">
                <a:solidFill>
                  <a:srgbClr val="146891"/>
                </a:solidFill>
                <a:latin typeface="Comic Strip"/>
                <a:cs typeface="Comic Strip"/>
              </a:rPr>
              <a:t>gUIDÉE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9710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03518"/>
            <a:ext cx="7857067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rgbClr val="146891"/>
                </a:solidFill>
                <a:latin typeface="Comic Strip"/>
                <a:cs typeface="Comic Strip"/>
              </a:rPr>
              <a:t>Pratique coopérative</a:t>
            </a:r>
            <a:endParaRPr lang="fr-FR" sz="4400" dirty="0">
              <a:solidFill>
                <a:srgbClr val="146891"/>
              </a:solidFill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032318"/>
            <a:ext cx="8144933" cy="4601845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 smtClean="0"/>
              <a:t>Le lecteur lit à voix haute et est guidé par un observateur (l’enseignant ou un pair) qui entend ses réflexions.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r>
              <a:rPr lang="fr-FR" sz="2800" dirty="0" smtClean="0"/>
              <a:t>L’observateur identifie les stratégies de compréhension utilisées par le lecteur au fur et à mesure </a:t>
            </a:r>
            <a:r>
              <a:rPr lang="fr-FR" sz="2800" u="sng" dirty="0" smtClean="0"/>
              <a:t>sans intervenir.</a:t>
            </a:r>
          </a:p>
          <a:p>
            <a:r>
              <a:rPr lang="fr-FR" sz="2800" dirty="0"/>
              <a:t>Après la lecture du passage, le lecteur revient sur sa compréhension globale. </a:t>
            </a:r>
          </a:p>
          <a:p>
            <a:endParaRPr lang="fr-FR" sz="2800" dirty="0"/>
          </a:p>
          <a:p>
            <a:r>
              <a:rPr lang="fr-FR" sz="2800" dirty="0"/>
              <a:t>L’observateur  indique au lecteur comment il est arrivé à comprendre (par quelles stratégies) les extraits du texte à l’aide de ses notes d’observation.</a:t>
            </a:r>
          </a:p>
          <a:p>
            <a:endParaRPr lang="fr-FR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230988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solidFill>
                  <a:srgbClr val="146891"/>
                </a:solidFill>
                <a:latin typeface="Comic Strip"/>
                <a:cs typeface="Comic Strip"/>
              </a:rPr>
              <a:t>Stratégies vedettes de l’approche R.A.</a:t>
            </a:r>
            <a:endParaRPr lang="fr-CA" sz="4400" dirty="0">
              <a:solidFill>
                <a:srgbClr val="146891"/>
              </a:solidFill>
              <a:latin typeface="Comic Strip"/>
              <a:cs typeface="Comic Strip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8687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25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1200" cy="1371600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omic Strip"/>
                <a:cs typeface="Comic Strip"/>
              </a:rPr>
              <a:t>Expérimentation Dyade coopérative </a:t>
            </a:r>
            <a:r>
              <a:rPr lang="fr-CA" u="sng" dirty="0" smtClean="0">
                <a:latin typeface="Comic Strip"/>
                <a:cs typeface="Comic Strip"/>
              </a:rPr>
              <a:t>HYMNE À QUÉBEC</a:t>
            </a:r>
            <a:endParaRPr lang="fr-CA" u="sng" dirty="0">
              <a:latin typeface="Comic Strip"/>
              <a:cs typeface="Comic Strip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48720"/>
            <a:ext cx="4040188" cy="1092781"/>
          </a:xfrm>
        </p:spPr>
        <p:txBody>
          <a:bodyPr/>
          <a:lstStyle/>
          <a:p>
            <a:r>
              <a:rPr lang="en-CA" dirty="0" smtClean="0"/>
              <a:t>1 LECTEUR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907809"/>
            <a:ext cx="3810000" cy="2256858"/>
          </a:xfrm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sz="3100" dirty="0" smtClean="0"/>
              <a:t>Lit la moitié du texte en verbalisant toutes ses réflexions et annote le texte au besoin.</a:t>
            </a:r>
          </a:p>
          <a:p>
            <a:endParaRPr lang="fr-FR" dirty="0" smtClean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3176"/>
          </a:xfrm>
        </p:spPr>
        <p:txBody>
          <a:bodyPr/>
          <a:lstStyle/>
          <a:p>
            <a:r>
              <a:rPr lang="en-CA" dirty="0" smtClean="0"/>
              <a:t>1 OBSERVATEUR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46625" y="2907809"/>
            <a:ext cx="4041775" cy="12891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Prend des notes des observations faites quant aux stratégies vedettes de compréhension.</a:t>
            </a:r>
          </a:p>
        </p:txBody>
      </p:sp>
      <p:sp>
        <p:nvSpPr>
          <p:cNvPr id="10" name="Double flèche horizontale 9"/>
          <p:cNvSpPr/>
          <p:nvPr/>
        </p:nvSpPr>
        <p:spPr>
          <a:xfrm rot="20370963">
            <a:off x="2130121" y="2018972"/>
            <a:ext cx="2851755" cy="7606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7" y="4226015"/>
            <a:ext cx="3560183" cy="2215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5150" y="4956242"/>
            <a:ext cx="3168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Journal de bord</a:t>
            </a:r>
          </a:p>
          <a:p>
            <a:pPr algn="ctr"/>
            <a:r>
              <a:rPr lang="fr-C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8 </a:t>
            </a:r>
            <a:endParaRPr lang="fr-C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3D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09467" cy="13716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trip"/>
                <a:cs typeface="Comic Strip"/>
              </a:rPr>
              <a:t>Avant de se lancer dans l’aventure d’une classe RA</a:t>
            </a:r>
            <a:endParaRPr lang="fr-FR" dirty="0"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266" y="1811867"/>
            <a:ext cx="7620000" cy="4356629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accent1"/>
                </a:solidFill>
              </a:rPr>
              <a:t>Il est important de se percevoir en tant que lecteur pour devenir conscient de sa propre façon de lire et de comprendre un texte.</a:t>
            </a:r>
          </a:p>
          <a:p>
            <a:pPr algn="ctr"/>
            <a:r>
              <a:rPr lang="fr-FR" sz="2400" dirty="0" smtClean="0">
                <a:solidFill>
                  <a:schemeClr val="accent1"/>
                </a:solidFill>
              </a:rPr>
              <a:t>Investir du temps sur la création d’un climat sécurisant.</a:t>
            </a:r>
          </a:p>
          <a:p>
            <a:pPr algn="ctr"/>
            <a:r>
              <a:rPr lang="fr-FR" sz="2400" dirty="0">
                <a:solidFill>
                  <a:schemeClr val="accent1"/>
                </a:solidFill>
              </a:rPr>
              <a:t>Il faut prendre le temps de connaître les élèves (faire un portrait de leur identité de lecteur).</a:t>
            </a:r>
          </a:p>
          <a:p>
            <a:pPr algn="ctr"/>
            <a:r>
              <a:rPr lang="fr-FR" sz="2400" dirty="0" smtClean="0">
                <a:solidFill>
                  <a:schemeClr val="accent1"/>
                </a:solidFill>
              </a:rPr>
              <a:t>Sélectionner des textes proposant des défis intéressant à TOUS les élèves du groupe.</a:t>
            </a:r>
          </a:p>
          <a:p>
            <a:pPr algn="ctr"/>
            <a:endParaRPr lang="fr-FR" sz="2400" dirty="0" smtClean="0">
              <a:solidFill>
                <a:srgbClr val="146891"/>
              </a:solidFill>
            </a:endParaRPr>
          </a:p>
          <a:p>
            <a:pPr algn="ctr"/>
            <a:endParaRPr lang="fr-FR" sz="2400" dirty="0" smtClean="0">
              <a:solidFill>
                <a:srgbClr val="146891"/>
              </a:solidFill>
            </a:endParaRPr>
          </a:p>
          <a:p>
            <a:pPr algn="ctr"/>
            <a:endParaRPr lang="fr-FR" sz="2400" dirty="0" smtClean="0">
              <a:solidFill>
                <a:srgbClr val="146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3" y="4909763"/>
            <a:ext cx="2550637" cy="1587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363" y="5313745"/>
            <a:ext cx="31686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trip"/>
                <a:cs typeface="Comic Strip"/>
              </a:rPr>
              <a:t>Journal de bord</a:t>
            </a:r>
            <a:endParaRPr lang="fr-C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3D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trip"/>
              <a:cs typeface="Comic Strip"/>
            </a:endParaRPr>
          </a:p>
        </p:txBody>
      </p:sp>
      <p:pic>
        <p:nvPicPr>
          <p:cNvPr id="3" name="Imag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9" y="2007432"/>
            <a:ext cx="1839979" cy="1378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8987" y="1299219"/>
            <a:ext cx="4896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sz="2400" dirty="0">
                <a:latin typeface="Comic Strip"/>
                <a:cs typeface="Comic Strip"/>
              </a:rPr>
              <a:t>Comprendre le cadre </a:t>
            </a:r>
            <a:r>
              <a:rPr lang="fr-CA" sz="2400" dirty="0" smtClean="0">
                <a:latin typeface="Comic Strip"/>
                <a:cs typeface="Comic Strip"/>
              </a:rPr>
              <a:t>conceptuel</a:t>
            </a:r>
          </a:p>
          <a:p>
            <a:endParaRPr lang="fr-CA" sz="2400" dirty="0" smtClean="0">
              <a:latin typeface="Comic Strip"/>
              <a:cs typeface="Comic Strip"/>
            </a:endParaRPr>
          </a:p>
          <a:p>
            <a:pPr marL="285750" indent="-285750">
              <a:buFont typeface="Arial"/>
              <a:buChar char="•"/>
            </a:pPr>
            <a:r>
              <a:rPr lang="fr-CA" sz="2400" dirty="0">
                <a:latin typeface="Comic Strip"/>
                <a:cs typeface="Comic Strip"/>
              </a:rPr>
              <a:t>Comprendre l’enseignement </a:t>
            </a:r>
            <a:endParaRPr lang="fr-CA" sz="2400" dirty="0" smtClean="0">
              <a:latin typeface="Comic Strip"/>
              <a:cs typeface="Comic Strip"/>
            </a:endParaRPr>
          </a:p>
          <a:p>
            <a:r>
              <a:rPr lang="fr-CA" sz="2400" dirty="0" smtClean="0">
                <a:latin typeface="Comic Strip"/>
                <a:cs typeface="Comic Strip"/>
              </a:rPr>
              <a:t>  explicite </a:t>
            </a:r>
            <a:r>
              <a:rPr lang="fr-CA" sz="2400" dirty="0">
                <a:latin typeface="Comic Strip"/>
                <a:cs typeface="Comic Strip"/>
              </a:rPr>
              <a:t>de </a:t>
            </a:r>
            <a:r>
              <a:rPr lang="fr-CA" sz="2400" dirty="0" smtClean="0">
                <a:latin typeface="Comic Strip"/>
                <a:cs typeface="Comic Strip"/>
              </a:rPr>
              <a:t>stratégies </a:t>
            </a:r>
          </a:p>
          <a:p>
            <a:r>
              <a:rPr lang="fr-CA" sz="2400" dirty="0" smtClean="0">
                <a:latin typeface="Comic Strip"/>
                <a:cs typeface="Comic Strip"/>
              </a:rPr>
              <a:t>  De compréhension </a:t>
            </a:r>
          </a:p>
          <a:p>
            <a:endParaRPr lang="fr-CA" sz="2400" dirty="0">
              <a:latin typeface="Comic Strip"/>
              <a:cs typeface="Comic Strip"/>
            </a:endParaRPr>
          </a:p>
          <a:p>
            <a:endParaRPr lang="fr-CA" sz="2400" dirty="0" smtClean="0">
              <a:latin typeface="Comic Strip"/>
              <a:cs typeface="Comic Strip"/>
            </a:endParaRPr>
          </a:p>
          <a:p>
            <a:pPr marL="285750" indent="-285750">
              <a:buFont typeface="Arial"/>
              <a:buChar char="•"/>
            </a:pPr>
            <a:r>
              <a:rPr lang="fr-CA" sz="2400" dirty="0">
                <a:latin typeface="Comic Strip"/>
                <a:cs typeface="Comic Strip"/>
              </a:rPr>
              <a:t>Identifier des stratégies de compréhension à intégrer à mon enseignement </a:t>
            </a:r>
          </a:p>
          <a:p>
            <a:r>
              <a:rPr lang="fr-CA" sz="2400" dirty="0" smtClean="0">
                <a:latin typeface="Comic Strip"/>
                <a:cs typeface="Comic Strip"/>
              </a:rPr>
              <a:t> </a:t>
            </a:r>
            <a:endParaRPr lang="fr-FR" sz="2400" dirty="0">
              <a:latin typeface="Comic Strip"/>
              <a:cs typeface="Comic Strip"/>
            </a:endParaRPr>
          </a:p>
        </p:txBody>
      </p:sp>
    </p:spTree>
    <p:extLst>
      <p:ext uri="{BB962C8B-B14F-4D97-AF65-F5344CB8AC3E}">
        <p14:creationId xmlns:p14="http://schemas.microsoft.com/office/powerpoint/2010/main" val="168700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602522343"/>
              </p:ext>
            </p:extLst>
          </p:nvPr>
        </p:nvGraphicFramePr>
        <p:xfrm>
          <a:off x="474133" y="516466"/>
          <a:ext cx="8280400" cy="607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9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Comic Strip"/>
                <a:cs typeface="Comic Strip"/>
              </a:rPr>
              <a:t>« R.A. » ce n’est pas</a:t>
            </a:r>
            <a:endParaRPr lang="fr-FR" dirty="0">
              <a:solidFill>
                <a:schemeClr val="bg2">
                  <a:lumMod val="50000"/>
                </a:schemeClr>
              </a:solidFill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Une technique de lecture</a:t>
            </a:r>
          </a:p>
          <a:p>
            <a:r>
              <a:rPr lang="fr-FR" sz="2400" dirty="0" smtClean="0"/>
              <a:t>Une liste de stratégies de lecture à utiliser</a:t>
            </a:r>
          </a:p>
          <a:p>
            <a:r>
              <a:rPr lang="fr-FR" sz="2400" dirty="0" smtClean="0"/>
              <a:t>Lire pour apprendre (les stratégies d’apprentissage par la lecture sont complémentaire à l’approche RA)</a:t>
            </a:r>
          </a:p>
          <a:p>
            <a:r>
              <a:rPr lang="fr-FR" sz="2400" dirty="0" smtClean="0"/>
              <a:t>Un enseignement frontal avec des élèves passifs</a:t>
            </a:r>
          </a:p>
          <a:p>
            <a:r>
              <a:rPr lang="fr-FR" sz="2400" dirty="0" smtClean="0"/>
              <a:t>Des trucs magiques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07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146891"/>
                </a:solidFill>
                <a:latin typeface="Comic Strip"/>
                <a:cs typeface="Comic Strip"/>
              </a:rPr>
              <a:t>L’approche «Reading </a:t>
            </a:r>
            <a:r>
              <a:rPr lang="fr-FR" sz="3200" dirty="0" err="1" smtClean="0">
                <a:solidFill>
                  <a:srgbClr val="146891"/>
                </a:solidFill>
                <a:latin typeface="Comic Strip"/>
                <a:cs typeface="Comic Strip"/>
              </a:rPr>
              <a:t>Apprenticeship</a:t>
            </a:r>
            <a:r>
              <a:rPr lang="fr-FR" sz="3200" dirty="0" smtClean="0">
                <a:solidFill>
                  <a:srgbClr val="146891"/>
                </a:solidFill>
                <a:latin typeface="Comic Strip"/>
                <a:cs typeface="Comic Strip"/>
              </a:rPr>
              <a:t>» </a:t>
            </a:r>
            <a:r>
              <a:rPr lang="fr-FR" sz="3200" baseline="30000" dirty="0" smtClean="0">
                <a:solidFill>
                  <a:srgbClr val="146891"/>
                </a:solidFill>
                <a:latin typeface="Comic Strip"/>
                <a:cs typeface="Comic Strip"/>
              </a:rPr>
              <a:t/>
            </a:r>
            <a:br>
              <a:rPr lang="fr-FR" sz="3200" baseline="30000" dirty="0" smtClean="0">
                <a:solidFill>
                  <a:srgbClr val="146891"/>
                </a:solidFill>
                <a:latin typeface="Comic Strip"/>
                <a:cs typeface="Comic Strip"/>
              </a:rPr>
            </a:br>
            <a:endParaRPr lang="fr-FR" sz="3200" dirty="0">
              <a:solidFill>
                <a:srgbClr val="146891"/>
              </a:solidFill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822696"/>
          </a:xfrm>
        </p:spPr>
        <p:txBody>
          <a:bodyPr>
            <a:noAutofit/>
          </a:bodyPr>
          <a:lstStyle/>
          <a:p>
            <a:r>
              <a:rPr lang="fr-FR" sz="2400" dirty="0" smtClean="0"/>
              <a:t>Intègre l’enseignement explicite, réciproque et stratégique reconnus efficaces en lecture.</a:t>
            </a:r>
          </a:p>
          <a:p>
            <a:endParaRPr lang="fr-FR" sz="2400" dirty="0" smtClean="0"/>
          </a:p>
          <a:p>
            <a:r>
              <a:rPr lang="fr-FR" sz="2400" dirty="0" smtClean="0"/>
              <a:t>Exploite les dimensions cognitive, métacognitive, personnelle et sociale.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1600" dirty="0">
              <a:solidFill>
                <a:srgbClr val="FFC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8019"/>
              </p:ext>
            </p:extLst>
          </p:nvPr>
        </p:nvGraphicFramePr>
        <p:xfrm>
          <a:off x="457200" y="1227132"/>
          <a:ext cx="8229600" cy="48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33022" y="2967335"/>
            <a:ext cx="487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Métacognition</a:t>
            </a:r>
            <a:endParaRPr lang="fr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88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450667" cy="1371600"/>
          </a:xfrm>
        </p:spPr>
        <p:txBody>
          <a:bodyPr/>
          <a:lstStyle/>
          <a:p>
            <a:r>
              <a:rPr lang="fr-FR" dirty="0" smtClean="0"/>
              <a:t>Vos pratiques actuelles</a:t>
            </a:r>
            <a:endParaRPr lang="fr-FR" dirty="0"/>
          </a:p>
        </p:txBody>
      </p:sp>
      <p:pic>
        <p:nvPicPr>
          <p:cNvPr id="4" name="Imag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7" y="4226015"/>
            <a:ext cx="3560183" cy="221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5150" y="4956242"/>
            <a:ext cx="3168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Journal de bord</a:t>
            </a:r>
          </a:p>
          <a:p>
            <a:pPr algn="ctr"/>
            <a:r>
              <a:rPr lang="fr-C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4 </a:t>
            </a:r>
            <a:endParaRPr lang="fr-C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3D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0667" y="2082800"/>
            <a:ext cx="6316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Je développe cette dimension en classe </a:t>
            </a:r>
          </a:p>
          <a:p>
            <a:r>
              <a:rPr lang="fr-FR" sz="2400" dirty="0"/>
              <a:t>p</a:t>
            </a:r>
            <a:r>
              <a:rPr lang="fr-FR" sz="2400" dirty="0" smtClean="0"/>
              <a:t>ar:</a:t>
            </a:r>
          </a:p>
          <a:p>
            <a:r>
              <a:rPr lang="fr-FR" sz="2400" dirty="0" smtClean="0"/>
              <a:t>(donner des exemples d’activités qui </a:t>
            </a:r>
            <a:r>
              <a:rPr lang="fr-FR" sz="2400" dirty="0" smtClean="0"/>
              <a:t>favorisent </a:t>
            </a:r>
            <a:r>
              <a:rPr lang="fr-FR" sz="2400" dirty="0" smtClean="0"/>
              <a:t>le développement de cette dimension)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7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08000" y="321734"/>
            <a:ext cx="7315200" cy="1371600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omic Strip"/>
                <a:cs typeface="Comic Strip"/>
              </a:rPr>
              <a:t>Des enseignants RA experts</a:t>
            </a:r>
            <a:endParaRPr lang="fr-FR" sz="4400" dirty="0">
              <a:latin typeface="Comic Strip"/>
              <a:cs typeface="Comic Strip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96197"/>
              </p:ext>
            </p:extLst>
          </p:nvPr>
        </p:nvGraphicFramePr>
        <p:xfrm>
          <a:off x="457200" y="1752600"/>
          <a:ext cx="8212667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67"/>
              </a:tblGrid>
              <a:tr h="418121">
                <a:tc>
                  <a:txBody>
                    <a:bodyPr/>
                    <a:lstStyle/>
                    <a:p>
                      <a:r>
                        <a:rPr lang="fr-FR" dirty="0" smtClean="0"/>
                        <a:t>Des</a:t>
                      </a:r>
                      <a:r>
                        <a:rPr lang="fr-FR" baseline="0" dirty="0" smtClean="0"/>
                        <a:t> attitudes et des comportements observés </a:t>
                      </a:r>
                      <a:endParaRPr lang="fr-FR" dirty="0"/>
                    </a:p>
                  </a:txBody>
                  <a:tcPr/>
                </a:tc>
              </a:tr>
              <a:tr h="1566020">
                <a:tc>
                  <a:txBody>
                    <a:bodyPr/>
                    <a:lstStyle/>
                    <a:p>
                      <a:r>
                        <a:rPr lang="fr-FR" dirty="0" smtClean="0"/>
                        <a:t>Ouverture</a:t>
                      </a:r>
                    </a:p>
                    <a:p>
                      <a:r>
                        <a:rPr lang="fr-FR" dirty="0" smtClean="0"/>
                        <a:t>Être conscient</a:t>
                      </a:r>
                    </a:p>
                    <a:p>
                      <a:r>
                        <a:rPr lang="fr-FR" dirty="0" smtClean="0"/>
                        <a:t>Capacité de réfléchir</a:t>
                      </a:r>
                      <a:r>
                        <a:rPr lang="fr-FR" baseline="0" dirty="0" smtClean="0"/>
                        <a:t> et de parler de sa pratique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Capacité de réguler sa pratique et s’adapter au groupe</a:t>
                      </a:r>
                    </a:p>
                  </a:txBody>
                  <a:tcPr/>
                </a:tc>
              </a:tr>
              <a:tr h="2613259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Qui créé un climat d’apprentissage sécurisant</a:t>
                      </a:r>
                    </a:p>
                    <a:p>
                      <a:r>
                        <a:rPr lang="fr-FR" baseline="0" dirty="0" smtClean="0"/>
                        <a:t>Qui connaît les besoins du groupe</a:t>
                      </a:r>
                    </a:p>
                    <a:p>
                      <a:r>
                        <a:rPr lang="fr-FR" dirty="0" smtClean="0"/>
                        <a:t>Qui modélise ses pratiques de lecteur,</a:t>
                      </a:r>
                      <a:r>
                        <a:rPr lang="fr-FR" baseline="0" dirty="0" smtClean="0"/>
                        <a:t> qui enseigne de manière explicite l’utilisation de stratégies</a:t>
                      </a:r>
                    </a:p>
                    <a:p>
                      <a:r>
                        <a:rPr lang="fr-FR" baseline="0" dirty="0" smtClean="0"/>
                        <a:t>Qui offre des défis à la hauteur des compétences de ses élèves (différenciation pédagogique) </a:t>
                      </a:r>
                    </a:p>
                    <a:p>
                      <a:r>
                        <a:rPr lang="fr-FR" baseline="0" dirty="0" smtClean="0"/>
                        <a:t>Qui planifie ses actions pédagogiques</a:t>
                      </a:r>
                    </a:p>
                    <a:p>
                      <a:r>
                        <a:rPr lang="fr-FR" baseline="0" dirty="0" smtClean="0"/>
                        <a:t>Qui ajuste ses actions en fonction des besoins émergents des élèves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0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501467" cy="1371600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omic Strip"/>
                <a:cs typeface="Comic Strip"/>
              </a:rPr>
              <a:t>Réflexion professionnelle</a:t>
            </a:r>
            <a:endParaRPr lang="fr-FR" sz="4400" dirty="0">
              <a:latin typeface="Comic Strip"/>
              <a:cs typeface="Comic Strip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Où vous situez-vous actuellement dans votre pratique ?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Veuillez initier votre pratique réflexive en complétant votre  journal de bord page 6</a:t>
            </a:r>
            <a:endParaRPr lang="fr-FR" sz="2800" dirty="0"/>
          </a:p>
        </p:txBody>
      </p:sp>
      <p:pic>
        <p:nvPicPr>
          <p:cNvPr id="4" name="Image 3" descr="stk19948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7" y="4226015"/>
            <a:ext cx="3560183" cy="221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5150" y="4956242"/>
            <a:ext cx="3168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Journal de bord</a:t>
            </a:r>
          </a:p>
          <a:p>
            <a:pPr algn="ctr"/>
            <a:r>
              <a:rPr lang="fr-C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3D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6</a:t>
            </a:r>
            <a:endParaRPr lang="fr-C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3D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9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pPr algn="ctr"/>
            <a:r>
              <a:rPr lang="fr-FR" dirty="0" smtClean="0">
                <a:latin typeface="Comic Strip"/>
                <a:cs typeface="Comic Strip"/>
              </a:rPr>
              <a:t>Les ateliers RA en classe</a:t>
            </a:r>
            <a:endParaRPr lang="fr-FR" dirty="0">
              <a:latin typeface="Comic Strip"/>
              <a:cs typeface="Comic Strip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624693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31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Essentiel.thmx</Template>
  <TotalTime>1576</TotalTime>
  <Words>921</Words>
  <Application>Microsoft Macintosh PowerPoint</Application>
  <PresentationFormat>Présentation à l'écran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Essentiel</vt:lpstr>
      <vt:lpstr>reading apprenticeship</vt:lpstr>
      <vt:lpstr>Présentation PowerPoint</vt:lpstr>
      <vt:lpstr>Présentation PowerPoint</vt:lpstr>
      <vt:lpstr>« R.A. » ce n’est pas</vt:lpstr>
      <vt:lpstr>L’approche «Reading Apprenticeship»  </vt:lpstr>
      <vt:lpstr>Vos pratiques actuelles</vt:lpstr>
      <vt:lpstr>Des enseignants RA experts</vt:lpstr>
      <vt:lpstr>Réflexion professionnelle</vt:lpstr>
      <vt:lpstr>Les ateliers RA en classe</vt:lpstr>
      <vt:lpstr>Présentation PowerPoint</vt:lpstr>
      <vt:lpstr>Parler au texte c’est modeler!</vt:lpstr>
      <vt:lpstr>Annoter c’est aussi parler au texte!</vt:lpstr>
      <vt:lpstr>À vous d’expérimenter le modelage! …</vt:lpstr>
      <vt:lpstr>Qu’est-ce que la pratique guidée? </vt:lpstr>
      <vt:lpstr>Pratique coopérative</vt:lpstr>
      <vt:lpstr>Stratégies vedettes de l’approche R.A.</vt:lpstr>
      <vt:lpstr>Expérimentation Dyade coopérative HYMNE À QUÉBEC</vt:lpstr>
      <vt:lpstr>Avant de se lancer dans l’aventure d’une classe RA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apprenticeship</dc:title>
  <dc:creator>Mariève Gagné</dc:creator>
  <cp:lastModifiedBy>Catie </cp:lastModifiedBy>
  <cp:revision>133</cp:revision>
  <cp:lastPrinted>2013-11-20T20:46:22Z</cp:lastPrinted>
  <dcterms:created xsi:type="dcterms:W3CDTF">2013-07-08T18:27:18Z</dcterms:created>
  <dcterms:modified xsi:type="dcterms:W3CDTF">2013-11-27T21:39:59Z</dcterms:modified>
</cp:coreProperties>
</file>