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8"/>
  </p:handoutMasterIdLst>
  <p:sldIdLst>
    <p:sldId id="256" r:id="rId2"/>
    <p:sldId id="266" r:id="rId3"/>
    <p:sldId id="269" r:id="rId4"/>
    <p:sldId id="267" r:id="rId5"/>
    <p:sldId id="268" r:id="rId6"/>
    <p:sldId id="274" r:id="rId7"/>
    <p:sldId id="270" r:id="rId8"/>
    <p:sldId id="275" r:id="rId9"/>
    <p:sldId id="272" r:id="rId10"/>
    <p:sldId id="271" r:id="rId11"/>
    <p:sldId id="257" r:id="rId12"/>
    <p:sldId id="258" r:id="rId13"/>
    <p:sldId id="261" r:id="rId14"/>
    <p:sldId id="259" r:id="rId15"/>
    <p:sldId id="260" r:id="rId16"/>
    <p:sldId id="276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2" y="-3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6A3DC-E34F-0C48-962B-9AC1DB8049BD}" type="doc">
      <dgm:prSet loTypeId="urn:microsoft.com/office/officeart/2005/8/layout/cycle4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9959830-55AE-E34D-88AC-1FFF32D551C5}">
      <dgm:prSet phldrT="[Texte]" custT="1"/>
      <dgm:spPr/>
      <dgm:t>
        <a:bodyPr/>
        <a:lstStyle/>
        <a:p>
          <a:r>
            <a:rPr lang="fr-FR" sz="1200" b="1" dirty="0" smtClean="0">
              <a:solidFill>
                <a:srgbClr val="004080"/>
              </a:solidFill>
              <a:latin typeface="+mn-lt"/>
              <a:cs typeface="Arial"/>
            </a:rPr>
            <a:t>Personnelle</a:t>
          </a:r>
          <a:endParaRPr lang="fr-FR" sz="1200" b="1" dirty="0">
            <a:solidFill>
              <a:srgbClr val="004080"/>
            </a:solidFill>
            <a:latin typeface="+mn-lt"/>
            <a:cs typeface="Arial"/>
          </a:endParaRPr>
        </a:p>
      </dgm:t>
    </dgm:pt>
    <dgm:pt modelId="{DD294D23-9192-2D48-B4E8-F8927F960008}" type="parTrans" cxnId="{CD68B57F-50EE-4446-9A54-5C45154D04C6}">
      <dgm:prSet/>
      <dgm:spPr/>
      <dgm:t>
        <a:bodyPr/>
        <a:lstStyle/>
        <a:p>
          <a:endParaRPr lang="fr-FR"/>
        </a:p>
      </dgm:t>
    </dgm:pt>
    <dgm:pt modelId="{814B326F-6D4C-B14A-A21D-B5E69D0CE0AE}" type="sibTrans" cxnId="{CD68B57F-50EE-4446-9A54-5C45154D04C6}">
      <dgm:prSet/>
      <dgm:spPr/>
      <dgm:t>
        <a:bodyPr/>
        <a:lstStyle/>
        <a:p>
          <a:endParaRPr lang="fr-FR"/>
        </a:p>
      </dgm:t>
    </dgm:pt>
    <dgm:pt modelId="{99A67BBD-D8D2-8741-AE6F-7964F3D80612}">
      <dgm:prSet phldrT="[Texte]" custT="1"/>
      <dgm:spPr/>
      <dgm:t>
        <a:bodyPr/>
        <a:lstStyle/>
        <a:p>
          <a:r>
            <a:rPr lang="fr-FR" sz="1100" dirty="0" smtClean="0">
              <a:solidFill>
                <a:srgbClr val="004080"/>
              </a:solidFill>
              <a:latin typeface="+mn-lt"/>
              <a:cs typeface="Arial"/>
            </a:rPr>
            <a:t>Identité de lecteur</a:t>
          </a:r>
          <a:endParaRPr lang="fr-FR" sz="1100" dirty="0">
            <a:solidFill>
              <a:srgbClr val="004080"/>
            </a:solidFill>
            <a:latin typeface="+mn-lt"/>
            <a:cs typeface="Arial"/>
          </a:endParaRPr>
        </a:p>
      </dgm:t>
    </dgm:pt>
    <dgm:pt modelId="{5FE9AC0E-8F7D-FB40-955F-1123187E7BF9}" type="parTrans" cxnId="{60FAE1B4-5D30-3A47-AC59-7042F47FA781}">
      <dgm:prSet/>
      <dgm:spPr/>
      <dgm:t>
        <a:bodyPr/>
        <a:lstStyle/>
        <a:p>
          <a:endParaRPr lang="fr-FR"/>
        </a:p>
      </dgm:t>
    </dgm:pt>
    <dgm:pt modelId="{23D24D92-9F0E-3347-9457-67B35E58B9D2}" type="sibTrans" cxnId="{60FAE1B4-5D30-3A47-AC59-7042F47FA781}">
      <dgm:prSet/>
      <dgm:spPr/>
      <dgm:t>
        <a:bodyPr/>
        <a:lstStyle/>
        <a:p>
          <a:endParaRPr lang="fr-FR"/>
        </a:p>
      </dgm:t>
    </dgm:pt>
    <dgm:pt modelId="{8FAC8ADD-5C62-FE43-9FBB-313A719AD15D}">
      <dgm:prSet phldrT="[Texte]" custT="1"/>
      <dgm:spPr/>
      <dgm:t>
        <a:bodyPr/>
        <a:lstStyle/>
        <a:p>
          <a:r>
            <a:rPr lang="fr-FR" sz="1200" b="1" dirty="0" smtClean="0">
              <a:solidFill>
                <a:srgbClr val="004080"/>
              </a:solidFill>
              <a:latin typeface="+mn-lt"/>
              <a:cs typeface="Arial"/>
            </a:rPr>
            <a:t>Cognitive</a:t>
          </a:r>
          <a:endParaRPr lang="fr-FR" sz="1200" b="1" dirty="0">
            <a:solidFill>
              <a:srgbClr val="004080"/>
            </a:solidFill>
            <a:latin typeface="+mn-lt"/>
            <a:cs typeface="Arial"/>
          </a:endParaRPr>
        </a:p>
      </dgm:t>
    </dgm:pt>
    <dgm:pt modelId="{5DD9E5D9-4697-1841-B24D-84AA6D942A0E}" type="parTrans" cxnId="{770F08AD-961C-AD40-B12D-72560604979F}">
      <dgm:prSet/>
      <dgm:spPr/>
      <dgm:t>
        <a:bodyPr/>
        <a:lstStyle/>
        <a:p>
          <a:endParaRPr lang="fr-FR"/>
        </a:p>
      </dgm:t>
    </dgm:pt>
    <dgm:pt modelId="{D874A000-494E-5D46-A1F5-8D007364A304}" type="sibTrans" cxnId="{770F08AD-961C-AD40-B12D-72560604979F}">
      <dgm:prSet/>
      <dgm:spPr/>
      <dgm:t>
        <a:bodyPr/>
        <a:lstStyle/>
        <a:p>
          <a:endParaRPr lang="fr-FR"/>
        </a:p>
      </dgm:t>
    </dgm:pt>
    <dgm:pt modelId="{722878F3-EE3C-DB40-9402-5FA6A859B4E0}">
      <dgm:prSet phldrT="[Texte]" custT="1"/>
      <dgm:spPr/>
      <dgm:t>
        <a:bodyPr/>
        <a:lstStyle/>
        <a:p>
          <a:pPr algn="r"/>
          <a:r>
            <a:rPr lang="fr-FR" sz="1100" dirty="0" smtClean="0">
              <a:solidFill>
                <a:srgbClr val="004080"/>
              </a:solidFill>
              <a:latin typeface="+mn-lt"/>
              <a:cs typeface="Arial"/>
            </a:rPr>
            <a:t>Comprendre les textes en utilisant une démarche de résolution de problèmes</a:t>
          </a:r>
          <a:endParaRPr lang="fr-FR" sz="1100" dirty="0">
            <a:solidFill>
              <a:srgbClr val="004080"/>
            </a:solidFill>
            <a:latin typeface="+mn-lt"/>
            <a:cs typeface="Arial"/>
          </a:endParaRPr>
        </a:p>
      </dgm:t>
    </dgm:pt>
    <dgm:pt modelId="{CA90A680-0FE4-E247-831A-B18E931F5855}" type="parTrans" cxnId="{894273BF-1DD9-D243-9A5F-BEEF2EB2A8EA}">
      <dgm:prSet/>
      <dgm:spPr/>
      <dgm:t>
        <a:bodyPr/>
        <a:lstStyle/>
        <a:p>
          <a:endParaRPr lang="fr-FR"/>
        </a:p>
      </dgm:t>
    </dgm:pt>
    <dgm:pt modelId="{397CBEAE-606C-ED49-A83D-ACB7D717D9B1}" type="sibTrans" cxnId="{894273BF-1DD9-D243-9A5F-BEEF2EB2A8EA}">
      <dgm:prSet/>
      <dgm:spPr/>
      <dgm:t>
        <a:bodyPr/>
        <a:lstStyle/>
        <a:p>
          <a:endParaRPr lang="fr-FR"/>
        </a:p>
      </dgm:t>
    </dgm:pt>
    <dgm:pt modelId="{40D7B7BD-FC93-164E-80AD-045562D46D0F}">
      <dgm:prSet phldrT="[Texte]" custT="1"/>
      <dgm:spPr/>
      <dgm:t>
        <a:bodyPr/>
        <a:lstStyle/>
        <a:p>
          <a:r>
            <a:rPr lang="fr-FR" sz="1200" b="1" dirty="0" smtClean="0">
              <a:solidFill>
                <a:srgbClr val="004080"/>
              </a:solidFill>
              <a:latin typeface="+mn-lt"/>
              <a:cs typeface="Arial"/>
            </a:rPr>
            <a:t>Sociale</a:t>
          </a:r>
          <a:endParaRPr lang="fr-FR" sz="1200" b="1" dirty="0">
            <a:solidFill>
              <a:srgbClr val="004080"/>
            </a:solidFill>
            <a:latin typeface="+mn-lt"/>
            <a:cs typeface="Arial"/>
          </a:endParaRPr>
        </a:p>
      </dgm:t>
    </dgm:pt>
    <dgm:pt modelId="{4934D579-BB01-3D48-9A0D-E78E62860B68}" type="parTrans" cxnId="{468FA960-D6BD-7745-9C81-D109D5B1EB3A}">
      <dgm:prSet/>
      <dgm:spPr/>
      <dgm:t>
        <a:bodyPr/>
        <a:lstStyle/>
        <a:p>
          <a:endParaRPr lang="fr-FR"/>
        </a:p>
      </dgm:t>
    </dgm:pt>
    <dgm:pt modelId="{14C961C1-C3E1-5442-865C-54983F078E6B}" type="sibTrans" cxnId="{468FA960-D6BD-7745-9C81-D109D5B1EB3A}">
      <dgm:prSet/>
      <dgm:spPr/>
      <dgm:t>
        <a:bodyPr/>
        <a:lstStyle/>
        <a:p>
          <a:endParaRPr lang="fr-FR"/>
        </a:p>
      </dgm:t>
    </dgm:pt>
    <dgm:pt modelId="{29EA26B5-DFB6-F64F-811A-48CF8D51486A}">
      <dgm:prSet phldrT="[Texte]" custT="1"/>
      <dgm:spPr/>
      <dgm:t>
        <a:bodyPr/>
        <a:lstStyle/>
        <a:p>
          <a:pPr algn="r"/>
          <a:r>
            <a:rPr lang="fr-FR" sz="1100" dirty="0" smtClean="0">
              <a:solidFill>
                <a:srgbClr val="004080"/>
              </a:solidFill>
              <a:latin typeface="+mn-lt"/>
              <a:cs typeface="Arial"/>
            </a:rPr>
            <a:t>Échanges dans    un climat de confiance</a:t>
          </a:r>
          <a:endParaRPr lang="fr-FR" sz="1100" dirty="0">
            <a:solidFill>
              <a:srgbClr val="004080"/>
            </a:solidFill>
            <a:latin typeface="+mn-lt"/>
            <a:cs typeface="Arial"/>
          </a:endParaRPr>
        </a:p>
      </dgm:t>
    </dgm:pt>
    <dgm:pt modelId="{55A15AA8-9BC6-E04C-8A90-F1F0B29093C8}" type="parTrans" cxnId="{3AF4FF11-8CC6-284F-8885-838F92970C2D}">
      <dgm:prSet/>
      <dgm:spPr/>
      <dgm:t>
        <a:bodyPr/>
        <a:lstStyle/>
        <a:p>
          <a:endParaRPr lang="fr-FR"/>
        </a:p>
      </dgm:t>
    </dgm:pt>
    <dgm:pt modelId="{105E5501-3943-844B-8753-A65783842D9B}" type="sibTrans" cxnId="{3AF4FF11-8CC6-284F-8885-838F92970C2D}">
      <dgm:prSet/>
      <dgm:spPr/>
      <dgm:t>
        <a:bodyPr/>
        <a:lstStyle/>
        <a:p>
          <a:endParaRPr lang="fr-FR"/>
        </a:p>
      </dgm:t>
    </dgm:pt>
    <dgm:pt modelId="{CF03BB5E-658F-C44B-82BE-AF868CC7C87E}">
      <dgm:prSet phldrT="[Texte]" custT="1"/>
      <dgm:spPr/>
      <dgm:t>
        <a:bodyPr/>
        <a:lstStyle/>
        <a:p>
          <a:r>
            <a:rPr lang="fr-FR" sz="1200" b="1" dirty="0" smtClean="0">
              <a:solidFill>
                <a:srgbClr val="004080"/>
              </a:solidFill>
              <a:latin typeface="+mn-lt"/>
              <a:cs typeface="Arial"/>
            </a:rPr>
            <a:t>Constructive</a:t>
          </a:r>
          <a:endParaRPr lang="fr-FR" sz="1200" b="1" dirty="0">
            <a:solidFill>
              <a:srgbClr val="004080"/>
            </a:solidFill>
            <a:latin typeface="+mn-lt"/>
            <a:cs typeface="Arial"/>
          </a:endParaRPr>
        </a:p>
      </dgm:t>
    </dgm:pt>
    <dgm:pt modelId="{62B035E0-2B04-CE46-ABE2-532F18981913}" type="parTrans" cxnId="{853CF108-D7CB-C640-B13D-257D9816F160}">
      <dgm:prSet/>
      <dgm:spPr/>
      <dgm:t>
        <a:bodyPr/>
        <a:lstStyle/>
        <a:p>
          <a:endParaRPr lang="fr-FR"/>
        </a:p>
      </dgm:t>
    </dgm:pt>
    <dgm:pt modelId="{4EB1711E-91C6-AE40-85FB-E748A8AE9347}" type="sibTrans" cxnId="{853CF108-D7CB-C640-B13D-257D9816F160}">
      <dgm:prSet/>
      <dgm:spPr/>
      <dgm:t>
        <a:bodyPr/>
        <a:lstStyle/>
        <a:p>
          <a:endParaRPr lang="fr-FR"/>
        </a:p>
      </dgm:t>
    </dgm:pt>
    <dgm:pt modelId="{547A6AF4-59F1-B747-BA30-B0C1962F599C}">
      <dgm:prSet phldrT="[Texte]" custT="1"/>
      <dgm:spPr/>
      <dgm:t>
        <a:bodyPr/>
        <a:lstStyle/>
        <a:p>
          <a:r>
            <a:rPr lang="fr-FR" sz="1100" dirty="0" smtClean="0">
              <a:solidFill>
                <a:srgbClr val="004080"/>
              </a:solidFill>
              <a:latin typeface="+mn-lt"/>
              <a:cs typeface="Arial"/>
            </a:rPr>
            <a:t>Fluidité et persévérance</a:t>
          </a:r>
          <a:endParaRPr lang="fr-FR" sz="1100" dirty="0">
            <a:solidFill>
              <a:srgbClr val="004080"/>
            </a:solidFill>
            <a:latin typeface="+mn-lt"/>
            <a:cs typeface="Arial"/>
          </a:endParaRPr>
        </a:p>
      </dgm:t>
    </dgm:pt>
    <dgm:pt modelId="{42BDB1A9-285D-EB4F-8ABA-9671EECE71B8}" type="parTrans" cxnId="{78771918-7B31-EA41-85DC-4609637A642F}">
      <dgm:prSet/>
      <dgm:spPr/>
      <dgm:t>
        <a:bodyPr/>
        <a:lstStyle/>
        <a:p>
          <a:endParaRPr lang="fr-FR"/>
        </a:p>
      </dgm:t>
    </dgm:pt>
    <dgm:pt modelId="{04B017D8-A893-8240-A769-2E79A524A522}" type="sibTrans" cxnId="{78771918-7B31-EA41-85DC-4609637A642F}">
      <dgm:prSet/>
      <dgm:spPr/>
      <dgm:t>
        <a:bodyPr/>
        <a:lstStyle/>
        <a:p>
          <a:endParaRPr lang="fr-FR"/>
        </a:p>
      </dgm:t>
    </dgm:pt>
    <dgm:pt modelId="{7F0C5557-92B5-0D49-9A32-C06D8C5D19CD}">
      <dgm:prSet phldrT="[Texte]" custT="1"/>
      <dgm:spPr/>
      <dgm:t>
        <a:bodyPr/>
        <a:lstStyle/>
        <a:p>
          <a:r>
            <a:rPr lang="fr-FR" sz="1100" dirty="0" smtClean="0">
              <a:solidFill>
                <a:srgbClr val="004080"/>
              </a:solidFill>
              <a:latin typeface="+mn-lt"/>
              <a:cs typeface="Arial"/>
            </a:rPr>
            <a:t>Confiance et autonomie</a:t>
          </a:r>
          <a:endParaRPr lang="fr-FR" sz="1100" dirty="0">
            <a:solidFill>
              <a:srgbClr val="004080"/>
            </a:solidFill>
            <a:latin typeface="+mn-lt"/>
            <a:cs typeface="Arial"/>
          </a:endParaRPr>
        </a:p>
      </dgm:t>
    </dgm:pt>
    <dgm:pt modelId="{B6415C44-C4D1-A54E-8E32-C8C72FF88896}" type="parTrans" cxnId="{01973EFB-FBC7-944E-B4BF-D194D12A570E}">
      <dgm:prSet/>
      <dgm:spPr/>
      <dgm:t>
        <a:bodyPr/>
        <a:lstStyle/>
        <a:p>
          <a:endParaRPr lang="fr-FR"/>
        </a:p>
      </dgm:t>
    </dgm:pt>
    <dgm:pt modelId="{3A423B25-D8E9-654B-A7E8-B62C95C255E7}" type="sibTrans" cxnId="{01973EFB-FBC7-944E-B4BF-D194D12A570E}">
      <dgm:prSet/>
      <dgm:spPr/>
      <dgm:t>
        <a:bodyPr/>
        <a:lstStyle/>
        <a:p>
          <a:endParaRPr lang="fr-FR"/>
        </a:p>
      </dgm:t>
    </dgm:pt>
    <dgm:pt modelId="{8BA6AE3F-6CE6-7441-A64C-3AEFA17CFE40}">
      <dgm:prSet phldrT="[Texte]" custT="1"/>
      <dgm:spPr/>
      <dgm:t>
        <a:bodyPr/>
        <a:lstStyle/>
        <a:p>
          <a:pPr algn="l"/>
          <a:endParaRPr lang="fr-FR" sz="1100" dirty="0">
            <a:latin typeface="Arial"/>
            <a:cs typeface="Arial"/>
          </a:endParaRPr>
        </a:p>
      </dgm:t>
    </dgm:pt>
    <dgm:pt modelId="{A4CBB08F-811B-8D4B-BF86-DFF85270371F}" type="parTrans" cxnId="{EBD5BC82-D072-3F4C-997D-BC6359BDE26A}">
      <dgm:prSet/>
      <dgm:spPr/>
      <dgm:t>
        <a:bodyPr/>
        <a:lstStyle/>
        <a:p>
          <a:endParaRPr lang="fr-FR"/>
        </a:p>
      </dgm:t>
    </dgm:pt>
    <dgm:pt modelId="{519A4081-96BA-4B4D-BD9C-EB8603D6A4EE}" type="sibTrans" cxnId="{EBD5BC82-D072-3F4C-997D-BC6359BDE26A}">
      <dgm:prSet/>
      <dgm:spPr/>
      <dgm:t>
        <a:bodyPr/>
        <a:lstStyle/>
        <a:p>
          <a:endParaRPr lang="fr-FR"/>
        </a:p>
      </dgm:t>
    </dgm:pt>
    <dgm:pt modelId="{1A6785EF-4E5E-9D45-A4FB-9B13BB371702}">
      <dgm:prSet phldrT="[Texte]" custT="1"/>
      <dgm:spPr/>
      <dgm:t>
        <a:bodyPr/>
        <a:lstStyle/>
        <a:p>
          <a:pPr algn="r"/>
          <a:r>
            <a:rPr lang="fr-FR" sz="1100" dirty="0" smtClean="0">
              <a:solidFill>
                <a:srgbClr val="004080"/>
              </a:solidFill>
              <a:latin typeface="+mn-lt"/>
              <a:cs typeface="Arial"/>
            </a:rPr>
            <a:t>Partage de connaissances</a:t>
          </a:r>
          <a:endParaRPr lang="fr-FR" sz="1100" dirty="0">
            <a:solidFill>
              <a:srgbClr val="004080"/>
            </a:solidFill>
            <a:latin typeface="+mn-lt"/>
            <a:cs typeface="Arial"/>
          </a:endParaRPr>
        </a:p>
      </dgm:t>
    </dgm:pt>
    <dgm:pt modelId="{76DE90B6-CCFC-374F-A14B-F91468CDDE7A}" type="parTrans" cxnId="{03AB1B9A-3F2E-EB45-8850-36A4766EEDC4}">
      <dgm:prSet/>
      <dgm:spPr/>
      <dgm:t>
        <a:bodyPr/>
        <a:lstStyle/>
        <a:p>
          <a:endParaRPr lang="fr-FR"/>
        </a:p>
      </dgm:t>
    </dgm:pt>
    <dgm:pt modelId="{436D96EE-8A3F-344A-8B0F-EB224B5A4B95}" type="sibTrans" cxnId="{03AB1B9A-3F2E-EB45-8850-36A4766EEDC4}">
      <dgm:prSet/>
      <dgm:spPr/>
      <dgm:t>
        <a:bodyPr/>
        <a:lstStyle/>
        <a:p>
          <a:endParaRPr lang="fr-FR"/>
        </a:p>
      </dgm:t>
    </dgm:pt>
    <dgm:pt modelId="{52DE815E-5D18-8F4D-AD33-99AC85BA1F42}">
      <dgm:prSet phldrT="[Texte]" custT="1"/>
      <dgm:spPr/>
      <dgm:t>
        <a:bodyPr/>
        <a:lstStyle/>
        <a:p>
          <a:pPr algn="r"/>
          <a:r>
            <a:rPr lang="fr-FR" sz="1100" dirty="0" smtClean="0">
              <a:solidFill>
                <a:srgbClr val="004080"/>
              </a:solidFill>
              <a:latin typeface="+mn-lt"/>
              <a:cs typeface="Arial"/>
            </a:rPr>
            <a:t>Partage de stratégies </a:t>
          </a:r>
          <a:endParaRPr lang="fr-FR" sz="1100" dirty="0">
            <a:solidFill>
              <a:srgbClr val="004080"/>
            </a:solidFill>
            <a:latin typeface="+mn-lt"/>
            <a:cs typeface="Arial"/>
          </a:endParaRPr>
        </a:p>
      </dgm:t>
    </dgm:pt>
    <dgm:pt modelId="{857BE1EC-2270-DF44-BAD4-A1CA6CBD7991}" type="parTrans" cxnId="{702B23F1-8DE8-764F-BEC8-ECAF27EDBAB3}">
      <dgm:prSet/>
      <dgm:spPr/>
      <dgm:t>
        <a:bodyPr/>
        <a:lstStyle/>
        <a:p>
          <a:endParaRPr lang="fr-FR"/>
        </a:p>
      </dgm:t>
    </dgm:pt>
    <dgm:pt modelId="{E8439410-3814-4045-9828-CCBD5056BC04}" type="sibTrans" cxnId="{702B23F1-8DE8-764F-BEC8-ECAF27EDBAB3}">
      <dgm:prSet/>
      <dgm:spPr/>
      <dgm:t>
        <a:bodyPr/>
        <a:lstStyle/>
        <a:p>
          <a:endParaRPr lang="fr-FR"/>
        </a:p>
      </dgm:t>
    </dgm:pt>
    <dgm:pt modelId="{2B66AF0A-1E4B-F140-8EC2-85A7FD16B251}">
      <dgm:prSet phldrT="[Texte]" custT="1"/>
      <dgm:spPr/>
      <dgm:t>
        <a:bodyPr/>
        <a:lstStyle/>
        <a:p>
          <a:pPr algn="r"/>
          <a:r>
            <a:rPr lang="fr-FR" sz="1100" dirty="0" smtClean="0">
              <a:solidFill>
                <a:srgbClr val="004080"/>
              </a:solidFill>
              <a:latin typeface="+mn-lt"/>
              <a:cs typeface="Arial"/>
            </a:rPr>
            <a:t>Entraide</a:t>
          </a:r>
          <a:endParaRPr lang="fr-FR" sz="1100" dirty="0">
            <a:solidFill>
              <a:srgbClr val="004080"/>
            </a:solidFill>
            <a:latin typeface="+mn-lt"/>
            <a:cs typeface="Arial"/>
          </a:endParaRPr>
        </a:p>
      </dgm:t>
    </dgm:pt>
    <dgm:pt modelId="{2546C2DB-BBE5-A640-8D49-4C9D2AB7294A}" type="parTrans" cxnId="{07864B9C-306D-EB48-8EC8-3020D549D17F}">
      <dgm:prSet/>
      <dgm:spPr/>
      <dgm:t>
        <a:bodyPr/>
        <a:lstStyle/>
        <a:p>
          <a:endParaRPr lang="fr-FR"/>
        </a:p>
      </dgm:t>
    </dgm:pt>
    <dgm:pt modelId="{B3D84048-1D13-9342-A6D1-03AB405B20BC}" type="sibTrans" cxnId="{07864B9C-306D-EB48-8EC8-3020D549D17F}">
      <dgm:prSet/>
      <dgm:spPr/>
      <dgm:t>
        <a:bodyPr/>
        <a:lstStyle/>
        <a:p>
          <a:endParaRPr lang="fr-FR"/>
        </a:p>
      </dgm:t>
    </dgm:pt>
    <dgm:pt modelId="{8F43B0C2-8A90-DF42-9AD9-05CD8066E1BD}">
      <dgm:prSet phldrT="[Texte]"/>
      <dgm:spPr/>
      <dgm:t>
        <a:bodyPr/>
        <a:lstStyle/>
        <a:p>
          <a:endParaRPr lang="fr-FR" dirty="0"/>
        </a:p>
      </dgm:t>
    </dgm:pt>
    <dgm:pt modelId="{62BF2FED-6DB8-9F43-B398-1776A5A5F17B}" type="parTrans" cxnId="{B157706C-AD43-5144-B9BE-0F7426107D05}">
      <dgm:prSet/>
      <dgm:spPr/>
      <dgm:t>
        <a:bodyPr/>
        <a:lstStyle/>
        <a:p>
          <a:endParaRPr lang="fr-FR"/>
        </a:p>
      </dgm:t>
    </dgm:pt>
    <dgm:pt modelId="{56E8537B-DC9A-4348-BABF-2CFC9DE15931}" type="sibTrans" cxnId="{B157706C-AD43-5144-B9BE-0F7426107D05}">
      <dgm:prSet/>
      <dgm:spPr/>
      <dgm:t>
        <a:bodyPr/>
        <a:lstStyle/>
        <a:p>
          <a:endParaRPr lang="fr-FR"/>
        </a:p>
      </dgm:t>
    </dgm:pt>
    <dgm:pt modelId="{FFE99622-BAEE-C349-833D-A5586E88E58A}">
      <dgm:prSet phldrT="[Texte]"/>
      <dgm:spPr/>
      <dgm:t>
        <a:bodyPr/>
        <a:lstStyle/>
        <a:p>
          <a:endParaRPr lang="fr-FR" dirty="0"/>
        </a:p>
      </dgm:t>
    </dgm:pt>
    <dgm:pt modelId="{09FAAD28-4470-664F-864C-CA2FE86C6F31}" type="parTrans" cxnId="{FB90AF8B-6BEE-C547-82B1-2039E29342FC}">
      <dgm:prSet/>
      <dgm:spPr/>
      <dgm:t>
        <a:bodyPr/>
        <a:lstStyle/>
        <a:p>
          <a:endParaRPr lang="fr-FR"/>
        </a:p>
      </dgm:t>
    </dgm:pt>
    <dgm:pt modelId="{48EA3317-497E-1745-922D-62D986B0D312}" type="sibTrans" cxnId="{FB90AF8B-6BEE-C547-82B1-2039E29342FC}">
      <dgm:prSet/>
      <dgm:spPr/>
      <dgm:t>
        <a:bodyPr/>
        <a:lstStyle/>
        <a:p>
          <a:endParaRPr lang="fr-FR"/>
        </a:p>
      </dgm:t>
    </dgm:pt>
    <dgm:pt modelId="{31C07577-1ADA-4F4B-BEBE-E928FB494C7B}">
      <dgm:prSet phldrT="[Texte]" custT="1"/>
      <dgm:spPr/>
      <dgm:t>
        <a:bodyPr/>
        <a:lstStyle/>
        <a:p>
          <a:r>
            <a:rPr lang="fr-FR" sz="1100" dirty="0" smtClean="0">
              <a:solidFill>
                <a:srgbClr val="004080"/>
              </a:solidFill>
              <a:latin typeface="+mn-lt"/>
              <a:cs typeface="Arial"/>
            </a:rPr>
            <a:t>Mobiliser les connaissances nécessaires selon la discipline</a:t>
          </a:r>
          <a:endParaRPr lang="fr-FR" sz="1100" dirty="0">
            <a:solidFill>
              <a:srgbClr val="004080"/>
            </a:solidFill>
            <a:latin typeface="+mn-lt"/>
            <a:cs typeface="Arial"/>
          </a:endParaRPr>
        </a:p>
      </dgm:t>
    </dgm:pt>
    <dgm:pt modelId="{C41770EA-1458-BD44-B9DC-D363BC584D40}" type="sibTrans" cxnId="{D4FD07C3-7CFA-6242-8123-0AB28E6535EF}">
      <dgm:prSet/>
      <dgm:spPr/>
      <dgm:t>
        <a:bodyPr/>
        <a:lstStyle/>
        <a:p>
          <a:endParaRPr lang="fr-FR"/>
        </a:p>
      </dgm:t>
    </dgm:pt>
    <dgm:pt modelId="{E1CBD56B-7E36-1D41-9072-784735FE8764}" type="parTrans" cxnId="{D4FD07C3-7CFA-6242-8123-0AB28E6535EF}">
      <dgm:prSet/>
      <dgm:spPr/>
      <dgm:t>
        <a:bodyPr/>
        <a:lstStyle/>
        <a:p>
          <a:endParaRPr lang="fr-FR"/>
        </a:p>
      </dgm:t>
    </dgm:pt>
    <dgm:pt modelId="{28FF1170-B689-4346-BE3F-6BAB51A4AC3F}">
      <dgm:prSet phldrT="[Texte]" custT="1"/>
      <dgm:spPr/>
      <dgm:t>
        <a:bodyPr/>
        <a:lstStyle/>
        <a:p>
          <a:r>
            <a:rPr lang="fr-FR" sz="1100" dirty="0" smtClean="0">
              <a:solidFill>
                <a:srgbClr val="004080"/>
              </a:solidFill>
              <a:latin typeface="+mn-lt"/>
              <a:cs typeface="Arial"/>
            </a:rPr>
            <a:t>Construction des mots, vocabulaire spécifique</a:t>
          </a:r>
          <a:endParaRPr lang="fr-FR" sz="1100" dirty="0">
            <a:solidFill>
              <a:srgbClr val="004080"/>
            </a:solidFill>
            <a:latin typeface="+mn-lt"/>
            <a:cs typeface="Arial"/>
          </a:endParaRPr>
        </a:p>
      </dgm:t>
    </dgm:pt>
    <dgm:pt modelId="{6A2795A2-E5AC-9347-84B4-994692AF858B}" type="parTrans" cxnId="{B120C3AC-D575-1342-B60C-3A8AFEF94E70}">
      <dgm:prSet/>
      <dgm:spPr/>
      <dgm:t>
        <a:bodyPr/>
        <a:lstStyle/>
        <a:p>
          <a:endParaRPr lang="fr-FR"/>
        </a:p>
      </dgm:t>
    </dgm:pt>
    <dgm:pt modelId="{871D1A8A-EB1E-B745-A4D8-6CDE34FEED9F}" type="sibTrans" cxnId="{B120C3AC-D575-1342-B60C-3A8AFEF94E70}">
      <dgm:prSet/>
      <dgm:spPr/>
      <dgm:t>
        <a:bodyPr/>
        <a:lstStyle/>
        <a:p>
          <a:endParaRPr lang="fr-FR"/>
        </a:p>
      </dgm:t>
    </dgm:pt>
    <dgm:pt modelId="{680CBFE9-4863-6941-9650-EF3E99F37DA1}">
      <dgm:prSet phldrT="[Texte]" custT="1"/>
      <dgm:spPr/>
      <dgm:t>
        <a:bodyPr/>
        <a:lstStyle/>
        <a:p>
          <a:r>
            <a:rPr lang="fr-FR" sz="1100" dirty="0" smtClean="0">
              <a:solidFill>
                <a:srgbClr val="004080"/>
              </a:solidFill>
              <a:latin typeface="+mn-lt"/>
              <a:cs typeface="Arial"/>
            </a:rPr>
            <a:t>Thèmes, concepts</a:t>
          </a:r>
          <a:endParaRPr lang="fr-FR" sz="1100" dirty="0">
            <a:solidFill>
              <a:srgbClr val="004080"/>
            </a:solidFill>
            <a:latin typeface="+mn-lt"/>
            <a:cs typeface="Arial"/>
          </a:endParaRPr>
        </a:p>
      </dgm:t>
    </dgm:pt>
    <dgm:pt modelId="{AE5D9780-55E1-924F-B43F-172E0401048D}" type="parTrans" cxnId="{B508C369-B062-F642-871D-D1CA5557927F}">
      <dgm:prSet/>
      <dgm:spPr/>
      <dgm:t>
        <a:bodyPr/>
        <a:lstStyle/>
        <a:p>
          <a:endParaRPr lang="fr-FR"/>
        </a:p>
      </dgm:t>
    </dgm:pt>
    <dgm:pt modelId="{0058E62E-675E-684E-A114-B9BA5A0DDAD6}" type="sibTrans" cxnId="{B508C369-B062-F642-871D-D1CA5557927F}">
      <dgm:prSet/>
      <dgm:spPr/>
      <dgm:t>
        <a:bodyPr/>
        <a:lstStyle/>
        <a:p>
          <a:endParaRPr lang="fr-FR"/>
        </a:p>
      </dgm:t>
    </dgm:pt>
    <dgm:pt modelId="{42D90566-635F-0347-B942-11EDDCAF1951}">
      <dgm:prSet phldrT="[Texte]" custT="1"/>
      <dgm:spPr/>
      <dgm:t>
        <a:bodyPr/>
        <a:lstStyle/>
        <a:p>
          <a:r>
            <a:rPr lang="fr-FR" sz="1100" dirty="0" smtClean="0">
              <a:solidFill>
                <a:srgbClr val="004080"/>
              </a:solidFill>
              <a:latin typeface="+mn-lt"/>
              <a:cs typeface="Arial"/>
            </a:rPr>
            <a:t>DÉVELOPPE:</a:t>
          </a:r>
          <a:endParaRPr lang="fr-FR" sz="1100" dirty="0">
            <a:solidFill>
              <a:srgbClr val="004080"/>
            </a:solidFill>
            <a:latin typeface="+mn-lt"/>
            <a:cs typeface="Arial"/>
          </a:endParaRPr>
        </a:p>
      </dgm:t>
    </dgm:pt>
    <dgm:pt modelId="{5760FB1F-8013-DF45-8ED5-562285BA367F}" type="parTrans" cxnId="{C0660AC1-9F91-1E4C-8A4E-53AB02BEB71A}">
      <dgm:prSet/>
      <dgm:spPr/>
      <dgm:t>
        <a:bodyPr/>
        <a:lstStyle/>
        <a:p>
          <a:endParaRPr lang="fr-FR"/>
        </a:p>
      </dgm:t>
    </dgm:pt>
    <dgm:pt modelId="{7A7A846D-0FEA-B941-90BC-2B478637511A}" type="sibTrans" cxnId="{C0660AC1-9F91-1E4C-8A4E-53AB02BEB71A}">
      <dgm:prSet/>
      <dgm:spPr/>
      <dgm:t>
        <a:bodyPr/>
        <a:lstStyle/>
        <a:p>
          <a:endParaRPr lang="fr-FR"/>
        </a:p>
      </dgm:t>
    </dgm:pt>
    <dgm:pt modelId="{0E3EFF0C-F17B-1D41-85D1-17D4C55A3A63}">
      <dgm:prSet phldrT="[Texte]" custT="1"/>
      <dgm:spPr/>
      <dgm:t>
        <a:bodyPr/>
        <a:lstStyle/>
        <a:p>
          <a:pPr algn="r"/>
          <a:r>
            <a:rPr lang="fr-FR" sz="1100" dirty="0" smtClean="0">
              <a:solidFill>
                <a:srgbClr val="004080"/>
              </a:solidFill>
              <a:latin typeface="+mn-lt"/>
              <a:cs typeface="Arial"/>
            </a:rPr>
            <a:t>Garder des traces de sa manière de comprendre les textes</a:t>
          </a:r>
          <a:endParaRPr lang="fr-FR" sz="1100" dirty="0">
            <a:solidFill>
              <a:srgbClr val="004080"/>
            </a:solidFill>
            <a:latin typeface="+mn-lt"/>
            <a:cs typeface="Arial"/>
          </a:endParaRPr>
        </a:p>
      </dgm:t>
    </dgm:pt>
    <dgm:pt modelId="{E7B5AAE1-F8FA-C946-A80B-112D778D1BC9}" type="parTrans" cxnId="{356E363A-B62C-4947-83EE-4C53356F26A1}">
      <dgm:prSet/>
      <dgm:spPr/>
      <dgm:t>
        <a:bodyPr/>
        <a:lstStyle/>
        <a:p>
          <a:endParaRPr lang="fr-FR"/>
        </a:p>
      </dgm:t>
    </dgm:pt>
    <dgm:pt modelId="{47608845-A917-634A-9A36-478DE758B63D}" type="sibTrans" cxnId="{356E363A-B62C-4947-83EE-4C53356F26A1}">
      <dgm:prSet/>
      <dgm:spPr/>
      <dgm:t>
        <a:bodyPr/>
        <a:lstStyle/>
        <a:p>
          <a:endParaRPr lang="fr-FR"/>
        </a:p>
      </dgm:t>
    </dgm:pt>
    <dgm:pt modelId="{619BC628-AC83-E24B-8B9F-90F2730B2887}">
      <dgm:prSet phldrT="[Texte]" custT="1"/>
      <dgm:spPr/>
      <dgm:t>
        <a:bodyPr/>
        <a:lstStyle/>
        <a:p>
          <a:pPr algn="r"/>
          <a:r>
            <a:rPr lang="fr-FR" sz="1100" dirty="0" smtClean="0">
              <a:solidFill>
                <a:srgbClr val="004080"/>
              </a:solidFill>
              <a:latin typeface="+mn-lt"/>
              <a:cs typeface="Arial"/>
            </a:rPr>
            <a:t>Se fixer des objectifs et les atteindre</a:t>
          </a:r>
          <a:endParaRPr lang="fr-FR" sz="1100" dirty="0">
            <a:solidFill>
              <a:srgbClr val="004080"/>
            </a:solidFill>
            <a:latin typeface="+mn-lt"/>
            <a:cs typeface="Arial"/>
          </a:endParaRPr>
        </a:p>
      </dgm:t>
    </dgm:pt>
    <dgm:pt modelId="{A3978229-4EFD-F148-8E1C-FBB6019B7961}" type="parTrans" cxnId="{2EC9B8E4-4A5D-8B44-B3FB-A3F9A5588D8C}">
      <dgm:prSet/>
      <dgm:spPr/>
      <dgm:t>
        <a:bodyPr/>
        <a:lstStyle/>
        <a:p>
          <a:endParaRPr lang="fr-FR"/>
        </a:p>
      </dgm:t>
    </dgm:pt>
    <dgm:pt modelId="{BE366732-D6F8-0940-AFCF-248FA2567226}" type="sibTrans" cxnId="{2EC9B8E4-4A5D-8B44-B3FB-A3F9A5588D8C}">
      <dgm:prSet/>
      <dgm:spPr/>
      <dgm:t>
        <a:bodyPr/>
        <a:lstStyle/>
        <a:p>
          <a:endParaRPr lang="fr-FR"/>
        </a:p>
      </dgm:t>
    </dgm:pt>
    <dgm:pt modelId="{B9774CEE-11DF-274C-868F-BDCD4B60DE3F}" type="pres">
      <dgm:prSet presAssocID="{3D66A3DC-E34F-0C48-962B-9AC1DB8049B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F7906EA-0987-D846-91DE-43A3B72F100E}" type="pres">
      <dgm:prSet presAssocID="{3D66A3DC-E34F-0C48-962B-9AC1DB8049BD}" presName="children" presStyleCnt="0"/>
      <dgm:spPr/>
      <dgm:t>
        <a:bodyPr/>
        <a:lstStyle/>
        <a:p>
          <a:endParaRPr lang="fr-FR"/>
        </a:p>
      </dgm:t>
    </dgm:pt>
    <dgm:pt modelId="{2131AAA9-D0A4-1C43-B13F-EC8FDE0F9767}" type="pres">
      <dgm:prSet presAssocID="{3D66A3DC-E34F-0C48-962B-9AC1DB8049BD}" presName="child1group" presStyleCnt="0"/>
      <dgm:spPr/>
      <dgm:t>
        <a:bodyPr/>
        <a:lstStyle/>
        <a:p>
          <a:endParaRPr lang="fr-FR"/>
        </a:p>
      </dgm:t>
    </dgm:pt>
    <dgm:pt modelId="{5F0DD2F1-BCCA-644F-8BDD-39CB5E81A9B0}" type="pres">
      <dgm:prSet presAssocID="{3D66A3DC-E34F-0C48-962B-9AC1DB8049BD}" presName="child1" presStyleLbl="bgAcc1" presStyleIdx="0" presStyleCnt="4" custScaleX="161146"/>
      <dgm:spPr/>
      <dgm:t>
        <a:bodyPr/>
        <a:lstStyle/>
        <a:p>
          <a:endParaRPr lang="fr-FR"/>
        </a:p>
      </dgm:t>
    </dgm:pt>
    <dgm:pt modelId="{55E87632-F49D-BA40-AB41-AD9BA2D9B3E2}" type="pres">
      <dgm:prSet presAssocID="{3D66A3DC-E34F-0C48-962B-9AC1DB8049B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F1007A-FE18-B740-B368-9909F49D5DCC}" type="pres">
      <dgm:prSet presAssocID="{3D66A3DC-E34F-0C48-962B-9AC1DB8049BD}" presName="child2group" presStyleCnt="0"/>
      <dgm:spPr/>
      <dgm:t>
        <a:bodyPr/>
        <a:lstStyle/>
        <a:p>
          <a:endParaRPr lang="fr-FR"/>
        </a:p>
      </dgm:t>
    </dgm:pt>
    <dgm:pt modelId="{528A347A-D8AB-4F41-94F5-5931026C18B2}" type="pres">
      <dgm:prSet presAssocID="{3D66A3DC-E34F-0C48-962B-9AC1DB8049BD}" presName="child2" presStyleLbl="bgAcc1" presStyleIdx="1" presStyleCnt="4" custScaleX="129349" custLinFactNeighborX="16661"/>
      <dgm:spPr/>
      <dgm:t>
        <a:bodyPr/>
        <a:lstStyle/>
        <a:p>
          <a:endParaRPr lang="fr-FR"/>
        </a:p>
      </dgm:t>
    </dgm:pt>
    <dgm:pt modelId="{FD29BA97-F530-AE42-B01D-31ADEED7D94E}" type="pres">
      <dgm:prSet presAssocID="{3D66A3DC-E34F-0C48-962B-9AC1DB8049B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01C35A-684B-CC4D-BDF0-821F8A5CFCF3}" type="pres">
      <dgm:prSet presAssocID="{3D66A3DC-E34F-0C48-962B-9AC1DB8049BD}" presName="child3group" presStyleCnt="0"/>
      <dgm:spPr/>
      <dgm:t>
        <a:bodyPr/>
        <a:lstStyle/>
        <a:p>
          <a:endParaRPr lang="fr-FR"/>
        </a:p>
      </dgm:t>
    </dgm:pt>
    <dgm:pt modelId="{2C162CC9-41FF-244D-8A7D-D8893AF2C16E}" type="pres">
      <dgm:prSet presAssocID="{3D66A3DC-E34F-0C48-962B-9AC1DB8049BD}" presName="child3" presStyleLbl="bgAcc1" presStyleIdx="2" presStyleCnt="4" custScaleX="128224" custLinFactNeighborX="29538" custLinFactNeighborY="-16775"/>
      <dgm:spPr/>
      <dgm:t>
        <a:bodyPr/>
        <a:lstStyle/>
        <a:p>
          <a:endParaRPr lang="fr-FR"/>
        </a:p>
      </dgm:t>
    </dgm:pt>
    <dgm:pt modelId="{04D76870-B83D-4543-BE0A-5682E6B9EBC4}" type="pres">
      <dgm:prSet presAssocID="{3D66A3DC-E34F-0C48-962B-9AC1DB8049B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3DE409-79A7-B64D-BD50-4DDB022DAE5C}" type="pres">
      <dgm:prSet presAssocID="{3D66A3DC-E34F-0C48-962B-9AC1DB8049BD}" presName="child4group" presStyleCnt="0"/>
      <dgm:spPr/>
      <dgm:t>
        <a:bodyPr/>
        <a:lstStyle/>
        <a:p>
          <a:endParaRPr lang="fr-FR"/>
        </a:p>
      </dgm:t>
    </dgm:pt>
    <dgm:pt modelId="{3FC16687-CB8F-564D-A996-F329C7A1421F}" type="pres">
      <dgm:prSet presAssocID="{3D66A3DC-E34F-0C48-962B-9AC1DB8049BD}" presName="child4" presStyleLbl="bgAcc1" presStyleIdx="3" presStyleCnt="4" custScaleX="131106" custLinFactNeighborX="-20283" custLinFactNeighborY="-25290"/>
      <dgm:spPr/>
      <dgm:t>
        <a:bodyPr/>
        <a:lstStyle/>
        <a:p>
          <a:endParaRPr lang="fr-FR"/>
        </a:p>
      </dgm:t>
    </dgm:pt>
    <dgm:pt modelId="{90F21681-1AC4-014F-A64F-61995AF1D039}" type="pres">
      <dgm:prSet presAssocID="{3D66A3DC-E34F-0C48-962B-9AC1DB8049B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2D8FE1-5B7A-9D45-A8AC-D269FC28D318}" type="pres">
      <dgm:prSet presAssocID="{3D66A3DC-E34F-0C48-962B-9AC1DB8049BD}" presName="childPlaceholder" presStyleCnt="0"/>
      <dgm:spPr/>
      <dgm:t>
        <a:bodyPr/>
        <a:lstStyle/>
        <a:p>
          <a:endParaRPr lang="fr-FR"/>
        </a:p>
      </dgm:t>
    </dgm:pt>
    <dgm:pt modelId="{44104542-A576-2A46-A4E3-C54AC448180A}" type="pres">
      <dgm:prSet presAssocID="{3D66A3DC-E34F-0C48-962B-9AC1DB8049BD}" presName="circle" presStyleCnt="0"/>
      <dgm:spPr/>
      <dgm:t>
        <a:bodyPr/>
        <a:lstStyle/>
        <a:p>
          <a:endParaRPr lang="fr-FR"/>
        </a:p>
      </dgm:t>
    </dgm:pt>
    <dgm:pt modelId="{D1F67B59-2D6D-3747-8492-19ACDA56415C}" type="pres">
      <dgm:prSet presAssocID="{3D66A3DC-E34F-0C48-962B-9AC1DB8049B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4E679F-8B1E-1042-831D-0B7B3A6B388A}" type="pres">
      <dgm:prSet presAssocID="{3D66A3DC-E34F-0C48-962B-9AC1DB8049B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132211-10C7-2D4B-8ABF-DB6914352B9B}" type="pres">
      <dgm:prSet presAssocID="{3D66A3DC-E34F-0C48-962B-9AC1DB8049B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17B415-E31B-0048-8E59-A91140B1A347}" type="pres">
      <dgm:prSet presAssocID="{3D66A3DC-E34F-0C48-962B-9AC1DB8049B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27A7AF-7D29-5442-A3E2-52A0D65E24D5}" type="pres">
      <dgm:prSet presAssocID="{3D66A3DC-E34F-0C48-962B-9AC1DB8049BD}" presName="quadrantPlaceholder" presStyleCnt="0"/>
      <dgm:spPr/>
      <dgm:t>
        <a:bodyPr/>
        <a:lstStyle/>
        <a:p>
          <a:endParaRPr lang="fr-FR"/>
        </a:p>
      </dgm:t>
    </dgm:pt>
    <dgm:pt modelId="{1A8C9607-7978-D641-B72F-6D811451E42C}" type="pres">
      <dgm:prSet presAssocID="{3D66A3DC-E34F-0C48-962B-9AC1DB8049BD}" presName="center1" presStyleLbl="fgShp" presStyleIdx="0" presStyleCnt="2"/>
      <dgm:spPr/>
      <dgm:t>
        <a:bodyPr/>
        <a:lstStyle/>
        <a:p>
          <a:endParaRPr lang="fr-FR"/>
        </a:p>
      </dgm:t>
    </dgm:pt>
    <dgm:pt modelId="{A3FF61EB-4737-6849-97EA-1AD41A3DC380}" type="pres">
      <dgm:prSet presAssocID="{3D66A3DC-E34F-0C48-962B-9AC1DB8049BD}" presName="center2" presStyleLbl="fgShp" presStyleIdx="1" presStyleCnt="2"/>
      <dgm:spPr/>
      <dgm:t>
        <a:bodyPr/>
        <a:lstStyle/>
        <a:p>
          <a:endParaRPr lang="fr-FR"/>
        </a:p>
      </dgm:t>
    </dgm:pt>
  </dgm:ptLst>
  <dgm:cxnLst>
    <dgm:cxn modelId="{3718F74D-48C9-DA49-B476-2C163AD4C74B}" type="presOf" srcId="{42D90566-635F-0347-B942-11EDDCAF1951}" destId="{5F0DD2F1-BCCA-644F-8BDD-39CB5E81A9B0}" srcOrd="0" destOrd="0" presId="urn:microsoft.com/office/officeart/2005/8/layout/cycle4"/>
    <dgm:cxn modelId="{FB90AF8B-6BEE-C547-82B1-2039E29342FC}" srcId="{3D66A3DC-E34F-0C48-962B-9AC1DB8049BD}" destId="{FFE99622-BAEE-C349-833D-A5586E88E58A}" srcOrd="4" destOrd="0" parTransId="{09FAAD28-4470-664F-864C-CA2FE86C6F31}" sibTransId="{48EA3317-497E-1745-922D-62D986B0D312}"/>
    <dgm:cxn modelId="{8977331C-5863-AE4D-8E71-D2F93716524E}" type="presOf" srcId="{28FF1170-B689-4346-BE3F-6BAB51A4AC3F}" destId="{90F21681-1AC4-014F-A64F-61995AF1D039}" srcOrd="1" destOrd="1" presId="urn:microsoft.com/office/officeart/2005/8/layout/cycle4"/>
    <dgm:cxn modelId="{DAD79A26-66FE-324D-8A1F-5D0B054C4BD9}" type="presOf" srcId="{1A6785EF-4E5E-9D45-A4FB-9B13BB371702}" destId="{2C162CC9-41FF-244D-8A7D-D8893AF2C16E}" srcOrd="0" destOrd="1" presId="urn:microsoft.com/office/officeart/2005/8/layout/cycle4"/>
    <dgm:cxn modelId="{07864B9C-306D-EB48-8EC8-3020D549D17F}" srcId="{40D7B7BD-FC93-164E-80AD-045562D46D0F}" destId="{2B66AF0A-1E4B-F140-8EC2-85A7FD16B251}" srcOrd="3" destOrd="0" parTransId="{2546C2DB-BBE5-A640-8D49-4C9D2AB7294A}" sibTransId="{B3D84048-1D13-9342-A6D1-03AB405B20BC}"/>
    <dgm:cxn modelId="{613F0C84-993F-2A42-9DC6-3FFBF6113247}" type="presOf" srcId="{722878F3-EE3C-DB40-9402-5FA6A859B4E0}" destId="{528A347A-D8AB-4F41-94F5-5931026C18B2}" srcOrd="0" destOrd="0" presId="urn:microsoft.com/office/officeart/2005/8/layout/cycle4"/>
    <dgm:cxn modelId="{C0D38ECC-642D-AD4B-8D24-7CE02E159CA4}" type="presOf" srcId="{29EA26B5-DFB6-F64F-811A-48CF8D51486A}" destId="{2C162CC9-41FF-244D-8A7D-D8893AF2C16E}" srcOrd="0" destOrd="0" presId="urn:microsoft.com/office/officeart/2005/8/layout/cycle4"/>
    <dgm:cxn modelId="{0E9C1F23-AFBC-274A-AB88-BB1CA3630175}" type="presOf" srcId="{680CBFE9-4863-6941-9650-EF3E99F37DA1}" destId="{90F21681-1AC4-014F-A64F-61995AF1D039}" srcOrd="1" destOrd="2" presId="urn:microsoft.com/office/officeart/2005/8/layout/cycle4"/>
    <dgm:cxn modelId="{91667B7C-F7C9-2344-ADA4-5106AF401ED4}" type="presOf" srcId="{8FAC8ADD-5C62-FE43-9FBB-313A719AD15D}" destId="{BA4E679F-8B1E-1042-831D-0B7B3A6B388A}" srcOrd="0" destOrd="0" presId="urn:microsoft.com/office/officeart/2005/8/layout/cycle4"/>
    <dgm:cxn modelId="{42F82F42-7BEA-6C43-9DE0-DD9C9488C4F5}" type="presOf" srcId="{1A6785EF-4E5E-9D45-A4FB-9B13BB371702}" destId="{04D76870-B83D-4543-BE0A-5682E6B9EBC4}" srcOrd="1" destOrd="1" presId="urn:microsoft.com/office/officeart/2005/8/layout/cycle4"/>
    <dgm:cxn modelId="{B120C3AC-D575-1342-B60C-3A8AFEF94E70}" srcId="{CF03BB5E-658F-C44B-82BE-AF868CC7C87E}" destId="{28FF1170-B689-4346-BE3F-6BAB51A4AC3F}" srcOrd="1" destOrd="0" parTransId="{6A2795A2-E5AC-9347-84B4-994692AF858B}" sibTransId="{871D1A8A-EB1E-B745-A4D8-6CDE34FEED9F}"/>
    <dgm:cxn modelId="{B508C369-B062-F642-871D-D1CA5557927F}" srcId="{CF03BB5E-658F-C44B-82BE-AF868CC7C87E}" destId="{680CBFE9-4863-6941-9650-EF3E99F37DA1}" srcOrd="2" destOrd="0" parTransId="{AE5D9780-55E1-924F-B43F-172E0401048D}" sibTransId="{0058E62E-675E-684E-A114-B9BA5A0DDAD6}"/>
    <dgm:cxn modelId="{78771918-7B31-EA41-85DC-4609637A642F}" srcId="{09959830-55AE-E34D-88AC-1FFF32D551C5}" destId="{547A6AF4-59F1-B747-BA30-B0C1962F599C}" srcOrd="2" destOrd="0" parTransId="{42BDB1A9-285D-EB4F-8ABA-9671EECE71B8}" sibTransId="{04B017D8-A893-8240-A769-2E79A524A522}"/>
    <dgm:cxn modelId="{644D68AF-D376-C849-924F-571976F9DBC0}" type="presOf" srcId="{619BC628-AC83-E24B-8B9F-90F2730B2887}" destId="{FD29BA97-F530-AE42-B01D-31ADEED7D94E}" srcOrd="1" destOrd="2" presId="urn:microsoft.com/office/officeart/2005/8/layout/cycle4"/>
    <dgm:cxn modelId="{5C7A75F9-20FE-6A4C-B000-16F37A290512}" type="presOf" srcId="{547A6AF4-59F1-B747-BA30-B0C1962F599C}" destId="{55E87632-F49D-BA40-AB41-AD9BA2D9B3E2}" srcOrd="1" destOrd="2" presId="urn:microsoft.com/office/officeart/2005/8/layout/cycle4"/>
    <dgm:cxn modelId="{793FD36C-022E-C945-86E0-8097EA524A4F}" type="presOf" srcId="{0E3EFF0C-F17B-1D41-85D1-17D4C55A3A63}" destId="{528A347A-D8AB-4F41-94F5-5931026C18B2}" srcOrd="0" destOrd="1" presId="urn:microsoft.com/office/officeart/2005/8/layout/cycle4"/>
    <dgm:cxn modelId="{1F3768AB-CE82-4C41-B962-E7D2885AAF67}" type="presOf" srcId="{0E3EFF0C-F17B-1D41-85D1-17D4C55A3A63}" destId="{FD29BA97-F530-AE42-B01D-31ADEED7D94E}" srcOrd="1" destOrd="1" presId="urn:microsoft.com/office/officeart/2005/8/layout/cycle4"/>
    <dgm:cxn modelId="{01973EFB-FBC7-944E-B4BF-D194D12A570E}" srcId="{09959830-55AE-E34D-88AC-1FFF32D551C5}" destId="{7F0C5557-92B5-0D49-9A32-C06D8C5D19CD}" srcOrd="3" destOrd="0" parTransId="{B6415C44-C4D1-A54E-8E32-C8C72FF88896}" sibTransId="{3A423B25-D8E9-654B-A7E8-B62C95C255E7}"/>
    <dgm:cxn modelId="{03AB1B9A-3F2E-EB45-8850-36A4766EEDC4}" srcId="{40D7B7BD-FC93-164E-80AD-045562D46D0F}" destId="{1A6785EF-4E5E-9D45-A4FB-9B13BB371702}" srcOrd="1" destOrd="0" parTransId="{76DE90B6-CCFC-374F-A14B-F91468CDDE7A}" sibTransId="{436D96EE-8A3F-344A-8B0F-EB224B5A4B95}"/>
    <dgm:cxn modelId="{468FA960-D6BD-7745-9C81-D109D5B1EB3A}" srcId="{3D66A3DC-E34F-0C48-962B-9AC1DB8049BD}" destId="{40D7B7BD-FC93-164E-80AD-045562D46D0F}" srcOrd="2" destOrd="0" parTransId="{4934D579-BB01-3D48-9A0D-E78E62860B68}" sibTransId="{14C961C1-C3E1-5442-865C-54983F078E6B}"/>
    <dgm:cxn modelId="{BB3199EB-FACD-484A-82EB-2BE9EB9E5CC3}" type="presOf" srcId="{29EA26B5-DFB6-F64F-811A-48CF8D51486A}" destId="{04D76870-B83D-4543-BE0A-5682E6B9EBC4}" srcOrd="1" destOrd="0" presId="urn:microsoft.com/office/officeart/2005/8/layout/cycle4"/>
    <dgm:cxn modelId="{894273BF-1DD9-D243-9A5F-BEEF2EB2A8EA}" srcId="{8FAC8ADD-5C62-FE43-9FBB-313A719AD15D}" destId="{722878F3-EE3C-DB40-9402-5FA6A859B4E0}" srcOrd="0" destOrd="0" parTransId="{CA90A680-0FE4-E247-831A-B18E931F5855}" sibTransId="{397CBEAE-606C-ED49-A83D-ACB7D717D9B1}"/>
    <dgm:cxn modelId="{B27D0541-156F-C54D-B50C-00F395C25065}" type="presOf" srcId="{09959830-55AE-E34D-88AC-1FFF32D551C5}" destId="{D1F67B59-2D6D-3747-8492-19ACDA56415C}" srcOrd="0" destOrd="0" presId="urn:microsoft.com/office/officeart/2005/8/layout/cycle4"/>
    <dgm:cxn modelId="{911B2706-68E2-AF47-AF15-B626AE994031}" type="presOf" srcId="{7F0C5557-92B5-0D49-9A32-C06D8C5D19CD}" destId="{55E87632-F49D-BA40-AB41-AD9BA2D9B3E2}" srcOrd="1" destOrd="3" presId="urn:microsoft.com/office/officeart/2005/8/layout/cycle4"/>
    <dgm:cxn modelId="{E60AB81A-E042-0946-A357-B96EC2113232}" type="presOf" srcId="{3D66A3DC-E34F-0C48-962B-9AC1DB8049BD}" destId="{B9774CEE-11DF-274C-868F-BDCD4B60DE3F}" srcOrd="0" destOrd="0" presId="urn:microsoft.com/office/officeart/2005/8/layout/cycle4"/>
    <dgm:cxn modelId="{3F1497E4-9C37-3548-A244-3592B05C9706}" type="presOf" srcId="{40D7B7BD-FC93-164E-80AD-045562D46D0F}" destId="{E2132211-10C7-2D4B-8ABF-DB6914352B9B}" srcOrd="0" destOrd="0" presId="urn:microsoft.com/office/officeart/2005/8/layout/cycle4"/>
    <dgm:cxn modelId="{D4FD07C3-7CFA-6242-8123-0AB28E6535EF}" srcId="{CF03BB5E-658F-C44B-82BE-AF868CC7C87E}" destId="{31C07577-1ADA-4F4B-BEBE-E928FB494C7B}" srcOrd="0" destOrd="0" parTransId="{E1CBD56B-7E36-1D41-9072-784735FE8764}" sibTransId="{C41770EA-1458-BD44-B9DC-D363BC584D40}"/>
    <dgm:cxn modelId="{8089FE60-4256-3945-80D6-8E4133234BB2}" type="presOf" srcId="{99A67BBD-D8D2-8741-AE6F-7964F3D80612}" destId="{55E87632-F49D-BA40-AB41-AD9BA2D9B3E2}" srcOrd="1" destOrd="1" presId="urn:microsoft.com/office/officeart/2005/8/layout/cycle4"/>
    <dgm:cxn modelId="{60FAE1B4-5D30-3A47-AC59-7042F47FA781}" srcId="{09959830-55AE-E34D-88AC-1FFF32D551C5}" destId="{99A67BBD-D8D2-8741-AE6F-7964F3D80612}" srcOrd="1" destOrd="0" parTransId="{5FE9AC0E-8F7D-FB40-955F-1123187E7BF9}" sibTransId="{23D24D92-9F0E-3347-9457-67B35E58B9D2}"/>
    <dgm:cxn modelId="{4B433E83-3422-E44B-8AAF-AF2B44F7E495}" type="presOf" srcId="{42D90566-635F-0347-B942-11EDDCAF1951}" destId="{55E87632-F49D-BA40-AB41-AD9BA2D9B3E2}" srcOrd="1" destOrd="0" presId="urn:microsoft.com/office/officeart/2005/8/layout/cycle4"/>
    <dgm:cxn modelId="{3AF4FF11-8CC6-284F-8885-838F92970C2D}" srcId="{40D7B7BD-FC93-164E-80AD-045562D46D0F}" destId="{29EA26B5-DFB6-F64F-811A-48CF8D51486A}" srcOrd="0" destOrd="0" parTransId="{55A15AA8-9BC6-E04C-8A90-F1F0B29093C8}" sibTransId="{105E5501-3943-844B-8753-A65783842D9B}"/>
    <dgm:cxn modelId="{AF92DCFC-8DCD-A54F-9866-1E678DAE7039}" type="presOf" srcId="{547A6AF4-59F1-B747-BA30-B0C1962F599C}" destId="{5F0DD2F1-BCCA-644F-8BDD-39CB5E81A9B0}" srcOrd="0" destOrd="2" presId="urn:microsoft.com/office/officeart/2005/8/layout/cycle4"/>
    <dgm:cxn modelId="{98073831-ECDE-5544-A9A2-2C4A10D3D8E7}" type="presOf" srcId="{7F0C5557-92B5-0D49-9A32-C06D8C5D19CD}" destId="{5F0DD2F1-BCCA-644F-8BDD-39CB5E81A9B0}" srcOrd="0" destOrd="3" presId="urn:microsoft.com/office/officeart/2005/8/layout/cycle4"/>
    <dgm:cxn modelId="{B157706C-AD43-5144-B9BE-0F7426107D05}" srcId="{3D66A3DC-E34F-0C48-962B-9AC1DB8049BD}" destId="{8F43B0C2-8A90-DF42-9AD9-05CD8066E1BD}" srcOrd="5" destOrd="0" parTransId="{62BF2FED-6DB8-9F43-B398-1776A5A5F17B}" sibTransId="{56E8537B-DC9A-4348-BABF-2CFC9DE15931}"/>
    <dgm:cxn modelId="{54A2C129-EFC9-D844-8C41-F10F87AAAF99}" type="presOf" srcId="{31C07577-1ADA-4F4B-BEBE-E928FB494C7B}" destId="{3FC16687-CB8F-564D-A996-F329C7A1421F}" srcOrd="0" destOrd="0" presId="urn:microsoft.com/office/officeart/2005/8/layout/cycle4"/>
    <dgm:cxn modelId="{356E363A-B62C-4947-83EE-4C53356F26A1}" srcId="{8FAC8ADD-5C62-FE43-9FBB-313A719AD15D}" destId="{0E3EFF0C-F17B-1D41-85D1-17D4C55A3A63}" srcOrd="1" destOrd="0" parTransId="{E7B5AAE1-F8FA-C946-A80B-112D778D1BC9}" sibTransId="{47608845-A917-634A-9A36-478DE758B63D}"/>
    <dgm:cxn modelId="{B44CE3FF-119A-204A-9F3B-0EAAED65F47F}" type="presOf" srcId="{CF03BB5E-658F-C44B-82BE-AF868CC7C87E}" destId="{7517B415-E31B-0048-8E59-A91140B1A347}" srcOrd="0" destOrd="0" presId="urn:microsoft.com/office/officeart/2005/8/layout/cycle4"/>
    <dgm:cxn modelId="{853CF108-D7CB-C640-B13D-257D9816F160}" srcId="{3D66A3DC-E34F-0C48-962B-9AC1DB8049BD}" destId="{CF03BB5E-658F-C44B-82BE-AF868CC7C87E}" srcOrd="3" destOrd="0" parTransId="{62B035E0-2B04-CE46-ABE2-532F18981913}" sibTransId="{4EB1711E-91C6-AE40-85FB-E748A8AE9347}"/>
    <dgm:cxn modelId="{8A674D35-A523-344B-B105-9FFE51B384AE}" type="presOf" srcId="{99A67BBD-D8D2-8741-AE6F-7964F3D80612}" destId="{5F0DD2F1-BCCA-644F-8BDD-39CB5E81A9B0}" srcOrd="0" destOrd="1" presId="urn:microsoft.com/office/officeart/2005/8/layout/cycle4"/>
    <dgm:cxn modelId="{86BDB468-1A46-6B42-9973-BE64C771939D}" type="presOf" srcId="{52DE815E-5D18-8F4D-AD33-99AC85BA1F42}" destId="{04D76870-B83D-4543-BE0A-5682E6B9EBC4}" srcOrd="1" destOrd="2" presId="urn:microsoft.com/office/officeart/2005/8/layout/cycle4"/>
    <dgm:cxn modelId="{9A07392B-31F5-E946-996F-1D22935F0B42}" type="presOf" srcId="{680CBFE9-4863-6941-9650-EF3E99F37DA1}" destId="{3FC16687-CB8F-564D-A996-F329C7A1421F}" srcOrd="0" destOrd="2" presId="urn:microsoft.com/office/officeart/2005/8/layout/cycle4"/>
    <dgm:cxn modelId="{770F08AD-961C-AD40-B12D-72560604979F}" srcId="{3D66A3DC-E34F-0C48-962B-9AC1DB8049BD}" destId="{8FAC8ADD-5C62-FE43-9FBB-313A719AD15D}" srcOrd="1" destOrd="0" parTransId="{5DD9E5D9-4697-1841-B24D-84AA6D942A0E}" sibTransId="{D874A000-494E-5D46-A1F5-8D007364A304}"/>
    <dgm:cxn modelId="{860EDE49-A0B5-5C4B-A3C8-72ACC598A70B}" type="presOf" srcId="{8BA6AE3F-6CE6-7441-A64C-3AEFA17CFE40}" destId="{FD29BA97-F530-AE42-B01D-31ADEED7D94E}" srcOrd="1" destOrd="3" presId="urn:microsoft.com/office/officeart/2005/8/layout/cycle4"/>
    <dgm:cxn modelId="{CD68B57F-50EE-4446-9A54-5C45154D04C6}" srcId="{3D66A3DC-E34F-0C48-962B-9AC1DB8049BD}" destId="{09959830-55AE-E34D-88AC-1FFF32D551C5}" srcOrd="0" destOrd="0" parTransId="{DD294D23-9192-2D48-B4E8-F8927F960008}" sibTransId="{814B326F-6D4C-B14A-A21D-B5E69D0CE0AE}"/>
    <dgm:cxn modelId="{652CDCFA-44FD-CC41-911F-228C955A1525}" type="presOf" srcId="{2B66AF0A-1E4B-F140-8EC2-85A7FD16B251}" destId="{04D76870-B83D-4543-BE0A-5682E6B9EBC4}" srcOrd="1" destOrd="3" presId="urn:microsoft.com/office/officeart/2005/8/layout/cycle4"/>
    <dgm:cxn modelId="{C0660AC1-9F91-1E4C-8A4E-53AB02BEB71A}" srcId="{09959830-55AE-E34D-88AC-1FFF32D551C5}" destId="{42D90566-635F-0347-B942-11EDDCAF1951}" srcOrd="0" destOrd="0" parTransId="{5760FB1F-8013-DF45-8ED5-562285BA367F}" sibTransId="{7A7A846D-0FEA-B941-90BC-2B478637511A}"/>
    <dgm:cxn modelId="{00044E93-7A14-1444-A875-407BA281766E}" type="presOf" srcId="{2B66AF0A-1E4B-F140-8EC2-85A7FD16B251}" destId="{2C162CC9-41FF-244D-8A7D-D8893AF2C16E}" srcOrd="0" destOrd="3" presId="urn:microsoft.com/office/officeart/2005/8/layout/cycle4"/>
    <dgm:cxn modelId="{99393E69-857B-CB45-9CCA-372CF69E67A1}" type="presOf" srcId="{52DE815E-5D18-8F4D-AD33-99AC85BA1F42}" destId="{2C162CC9-41FF-244D-8A7D-D8893AF2C16E}" srcOrd="0" destOrd="2" presId="urn:microsoft.com/office/officeart/2005/8/layout/cycle4"/>
    <dgm:cxn modelId="{54997F5A-96F6-1C42-AE39-ED0D75A67765}" type="presOf" srcId="{8BA6AE3F-6CE6-7441-A64C-3AEFA17CFE40}" destId="{528A347A-D8AB-4F41-94F5-5931026C18B2}" srcOrd="0" destOrd="3" presId="urn:microsoft.com/office/officeart/2005/8/layout/cycle4"/>
    <dgm:cxn modelId="{7002893D-05DA-0E42-A631-27AD8AE90895}" type="presOf" srcId="{28FF1170-B689-4346-BE3F-6BAB51A4AC3F}" destId="{3FC16687-CB8F-564D-A996-F329C7A1421F}" srcOrd="0" destOrd="1" presId="urn:microsoft.com/office/officeart/2005/8/layout/cycle4"/>
    <dgm:cxn modelId="{2EC9B8E4-4A5D-8B44-B3FB-A3F9A5588D8C}" srcId="{8FAC8ADD-5C62-FE43-9FBB-313A719AD15D}" destId="{619BC628-AC83-E24B-8B9F-90F2730B2887}" srcOrd="2" destOrd="0" parTransId="{A3978229-4EFD-F148-8E1C-FBB6019B7961}" sibTransId="{BE366732-D6F8-0940-AFCF-248FA2567226}"/>
    <dgm:cxn modelId="{2747853F-167E-4846-A86B-CC40959E83BE}" type="presOf" srcId="{722878F3-EE3C-DB40-9402-5FA6A859B4E0}" destId="{FD29BA97-F530-AE42-B01D-31ADEED7D94E}" srcOrd="1" destOrd="0" presId="urn:microsoft.com/office/officeart/2005/8/layout/cycle4"/>
    <dgm:cxn modelId="{702B23F1-8DE8-764F-BEC8-ECAF27EDBAB3}" srcId="{40D7B7BD-FC93-164E-80AD-045562D46D0F}" destId="{52DE815E-5D18-8F4D-AD33-99AC85BA1F42}" srcOrd="2" destOrd="0" parTransId="{857BE1EC-2270-DF44-BAD4-A1CA6CBD7991}" sibTransId="{E8439410-3814-4045-9828-CCBD5056BC04}"/>
    <dgm:cxn modelId="{EBD5BC82-D072-3F4C-997D-BC6359BDE26A}" srcId="{8FAC8ADD-5C62-FE43-9FBB-313A719AD15D}" destId="{8BA6AE3F-6CE6-7441-A64C-3AEFA17CFE40}" srcOrd="3" destOrd="0" parTransId="{A4CBB08F-811B-8D4B-BF86-DFF85270371F}" sibTransId="{519A4081-96BA-4B4D-BD9C-EB8603D6A4EE}"/>
    <dgm:cxn modelId="{7473B432-4079-F249-B761-8102C52C0D48}" type="presOf" srcId="{619BC628-AC83-E24B-8B9F-90F2730B2887}" destId="{528A347A-D8AB-4F41-94F5-5931026C18B2}" srcOrd="0" destOrd="2" presId="urn:microsoft.com/office/officeart/2005/8/layout/cycle4"/>
    <dgm:cxn modelId="{96911E32-9624-BE4F-A471-C94B370344FF}" type="presOf" srcId="{31C07577-1ADA-4F4B-BEBE-E928FB494C7B}" destId="{90F21681-1AC4-014F-A64F-61995AF1D039}" srcOrd="1" destOrd="0" presId="urn:microsoft.com/office/officeart/2005/8/layout/cycle4"/>
    <dgm:cxn modelId="{95F34F60-E54C-6F42-87CC-2BC6899C343A}" type="presParOf" srcId="{B9774CEE-11DF-274C-868F-BDCD4B60DE3F}" destId="{AF7906EA-0987-D846-91DE-43A3B72F100E}" srcOrd="0" destOrd="0" presId="urn:microsoft.com/office/officeart/2005/8/layout/cycle4"/>
    <dgm:cxn modelId="{7B7249EA-A64D-3743-A33A-6032D5B2FCA4}" type="presParOf" srcId="{AF7906EA-0987-D846-91DE-43A3B72F100E}" destId="{2131AAA9-D0A4-1C43-B13F-EC8FDE0F9767}" srcOrd="0" destOrd="0" presId="urn:microsoft.com/office/officeart/2005/8/layout/cycle4"/>
    <dgm:cxn modelId="{42399126-225C-B745-9472-009D83A081D5}" type="presParOf" srcId="{2131AAA9-D0A4-1C43-B13F-EC8FDE0F9767}" destId="{5F0DD2F1-BCCA-644F-8BDD-39CB5E81A9B0}" srcOrd="0" destOrd="0" presId="urn:microsoft.com/office/officeart/2005/8/layout/cycle4"/>
    <dgm:cxn modelId="{35D8D24E-CDFD-3A40-96AE-A8516C5EF16E}" type="presParOf" srcId="{2131AAA9-D0A4-1C43-B13F-EC8FDE0F9767}" destId="{55E87632-F49D-BA40-AB41-AD9BA2D9B3E2}" srcOrd="1" destOrd="0" presId="urn:microsoft.com/office/officeart/2005/8/layout/cycle4"/>
    <dgm:cxn modelId="{4BA9A1DB-8B07-D747-9A41-DC846E6DDC03}" type="presParOf" srcId="{AF7906EA-0987-D846-91DE-43A3B72F100E}" destId="{A6F1007A-FE18-B740-B368-9909F49D5DCC}" srcOrd="1" destOrd="0" presId="urn:microsoft.com/office/officeart/2005/8/layout/cycle4"/>
    <dgm:cxn modelId="{9FE7344A-ACB0-F549-914A-EF30D7CDF2DB}" type="presParOf" srcId="{A6F1007A-FE18-B740-B368-9909F49D5DCC}" destId="{528A347A-D8AB-4F41-94F5-5931026C18B2}" srcOrd="0" destOrd="0" presId="urn:microsoft.com/office/officeart/2005/8/layout/cycle4"/>
    <dgm:cxn modelId="{C825E945-9B0C-4548-99EA-F16A5141EFFE}" type="presParOf" srcId="{A6F1007A-FE18-B740-B368-9909F49D5DCC}" destId="{FD29BA97-F530-AE42-B01D-31ADEED7D94E}" srcOrd="1" destOrd="0" presId="urn:microsoft.com/office/officeart/2005/8/layout/cycle4"/>
    <dgm:cxn modelId="{690F4AEC-F547-4748-A5CB-116509BD42CB}" type="presParOf" srcId="{AF7906EA-0987-D846-91DE-43A3B72F100E}" destId="{1C01C35A-684B-CC4D-BDF0-821F8A5CFCF3}" srcOrd="2" destOrd="0" presId="urn:microsoft.com/office/officeart/2005/8/layout/cycle4"/>
    <dgm:cxn modelId="{B82F8142-5C1D-1C41-9934-18E2FE20CC84}" type="presParOf" srcId="{1C01C35A-684B-CC4D-BDF0-821F8A5CFCF3}" destId="{2C162CC9-41FF-244D-8A7D-D8893AF2C16E}" srcOrd="0" destOrd="0" presId="urn:microsoft.com/office/officeart/2005/8/layout/cycle4"/>
    <dgm:cxn modelId="{EF51FC67-1830-094C-BF1C-667282E5F571}" type="presParOf" srcId="{1C01C35A-684B-CC4D-BDF0-821F8A5CFCF3}" destId="{04D76870-B83D-4543-BE0A-5682E6B9EBC4}" srcOrd="1" destOrd="0" presId="urn:microsoft.com/office/officeart/2005/8/layout/cycle4"/>
    <dgm:cxn modelId="{48440F52-2BE0-4B4A-9A47-AA00C443D4A7}" type="presParOf" srcId="{AF7906EA-0987-D846-91DE-43A3B72F100E}" destId="{D93DE409-79A7-B64D-BD50-4DDB022DAE5C}" srcOrd="3" destOrd="0" presId="urn:microsoft.com/office/officeart/2005/8/layout/cycle4"/>
    <dgm:cxn modelId="{3890BA0B-8B86-1346-993F-D7E246AF5A40}" type="presParOf" srcId="{D93DE409-79A7-B64D-BD50-4DDB022DAE5C}" destId="{3FC16687-CB8F-564D-A996-F329C7A1421F}" srcOrd="0" destOrd="0" presId="urn:microsoft.com/office/officeart/2005/8/layout/cycle4"/>
    <dgm:cxn modelId="{11495514-B08E-2B43-985A-7155A777A00E}" type="presParOf" srcId="{D93DE409-79A7-B64D-BD50-4DDB022DAE5C}" destId="{90F21681-1AC4-014F-A64F-61995AF1D039}" srcOrd="1" destOrd="0" presId="urn:microsoft.com/office/officeart/2005/8/layout/cycle4"/>
    <dgm:cxn modelId="{75C46638-52E1-E341-ACC9-A4CC735C4AD9}" type="presParOf" srcId="{AF7906EA-0987-D846-91DE-43A3B72F100E}" destId="{312D8FE1-5B7A-9D45-A8AC-D269FC28D318}" srcOrd="4" destOrd="0" presId="urn:microsoft.com/office/officeart/2005/8/layout/cycle4"/>
    <dgm:cxn modelId="{BFBBB689-CFA0-F74C-A4E3-4FB47E4302DB}" type="presParOf" srcId="{B9774CEE-11DF-274C-868F-BDCD4B60DE3F}" destId="{44104542-A576-2A46-A4E3-C54AC448180A}" srcOrd="1" destOrd="0" presId="urn:microsoft.com/office/officeart/2005/8/layout/cycle4"/>
    <dgm:cxn modelId="{AAAF2DE6-40DB-9847-B79E-B955EF9A7E67}" type="presParOf" srcId="{44104542-A576-2A46-A4E3-C54AC448180A}" destId="{D1F67B59-2D6D-3747-8492-19ACDA56415C}" srcOrd="0" destOrd="0" presId="urn:microsoft.com/office/officeart/2005/8/layout/cycle4"/>
    <dgm:cxn modelId="{DA049214-7996-9A4F-A642-76F529FF575B}" type="presParOf" srcId="{44104542-A576-2A46-A4E3-C54AC448180A}" destId="{BA4E679F-8B1E-1042-831D-0B7B3A6B388A}" srcOrd="1" destOrd="0" presId="urn:microsoft.com/office/officeart/2005/8/layout/cycle4"/>
    <dgm:cxn modelId="{4C21933B-E253-D645-87BF-9178680AA676}" type="presParOf" srcId="{44104542-A576-2A46-A4E3-C54AC448180A}" destId="{E2132211-10C7-2D4B-8ABF-DB6914352B9B}" srcOrd="2" destOrd="0" presId="urn:microsoft.com/office/officeart/2005/8/layout/cycle4"/>
    <dgm:cxn modelId="{75B63EFD-218E-814D-83E9-C66E5661767E}" type="presParOf" srcId="{44104542-A576-2A46-A4E3-C54AC448180A}" destId="{7517B415-E31B-0048-8E59-A91140B1A347}" srcOrd="3" destOrd="0" presId="urn:microsoft.com/office/officeart/2005/8/layout/cycle4"/>
    <dgm:cxn modelId="{14F93C57-C1AE-D748-86F6-638115C0F5FE}" type="presParOf" srcId="{44104542-A576-2A46-A4E3-C54AC448180A}" destId="{3627A7AF-7D29-5442-A3E2-52A0D65E24D5}" srcOrd="4" destOrd="0" presId="urn:microsoft.com/office/officeart/2005/8/layout/cycle4"/>
    <dgm:cxn modelId="{23004D5C-9C51-E244-AC3D-2CAF237148FD}" type="presParOf" srcId="{B9774CEE-11DF-274C-868F-BDCD4B60DE3F}" destId="{1A8C9607-7978-D641-B72F-6D811451E42C}" srcOrd="2" destOrd="0" presId="urn:microsoft.com/office/officeart/2005/8/layout/cycle4"/>
    <dgm:cxn modelId="{FE7565EA-F13A-1E46-A104-805A00C53203}" type="presParOf" srcId="{B9774CEE-11DF-274C-868F-BDCD4B60DE3F}" destId="{A3FF61EB-4737-6849-97EA-1AD41A3DC38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62CC9-41FF-244D-8A7D-D8893AF2C16E}">
      <dsp:nvSpPr>
        <dsp:cNvPr id="0" name=""/>
        <dsp:cNvSpPr/>
      </dsp:nvSpPr>
      <dsp:spPr>
        <a:xfrm>
          <a:off x="5209569" y="2525755"/>
          <a:ext cx="2554414" cy="129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rgbClr val="004080"/>
              </a:solidFill>
              <a:latin typeface="+mn-lt"/>
              <a:cs typeface="Arial"/>
            </a:rPr>
            <a:t>Échanges dans    un climat de confiance</a:t>
          </a:r>
          <a:endParaRPr lang="fr-FR" sz="1100" kern="1200" dirty="0">
            <a:solidFill>
              <a:srgbClr val="004080"/>
            </a:solidFill>
            <a:latin typeface="+mn-lt"/>
            <a:cs typeface="Arial"/>
          </a:endParaRPr>
        </a:p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rgbClr val="004080"/>
              </a:solidFill>
              <a:latin typeface="+mn-lt"/>
              <a:cs typeface="Arial"/>
            </a:rPr>
            <a:t>Partage de connaissances</a:t>
          </a:r>
          <a:endParaRPr lang="fr-FR" sz="1100" kern="1200" dirty="0">
            <a:solidFill>
              <a:srgbClr val="004080"/>
            </a:solidFill>
            <a:latin typeface="+mn-lt"/>
            <a:cs typeface="Arial"/>
          </a:endParaRPr>
        </a:p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rgbClr val="004080"/>
              </a:solidFill>
              <a:latin typeface="+mn-lt"/>
              <a:cs typeface="Arial"/>
            </a:rPr>
            <a:t>Partage de stratégies </a:t>
          </a:r>
          <a:endParaRPr lang="fr-FR" sz="1100" kern="1200" dirty="0">
            <a:solidFill>
              <a:srgbClr val="004080"/>
            </a:solidFill>
            <a:latin typeface="+mn-lt"/>
            <a:cs typeface="Arial"/>
          </a:endParaRPr>
        </a:p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rgbClr val="004080"/>
              </a:solidFill>
              <a:latin typeface="+mn-lt"/>
              <a:cs typeface="Arial"/>
            </a:rPr>
            <a:t>Entraide</a:t>
          </a:r>
          <a:endParaRPr lang="fr-FR" sz="1100" kern="1200" dirty="0">
            <a:solidFill>
              <a:srgbClr val="004080"/>
            </a:solidFill>
            <a:latin typeface="+mn-lt"/>
            <a:cs typeface="Arial"/>
          </a:endParaRPr>
        </a:p>
      </dsp:txBody>
      <dsp:txXfrm>
        <a:off x="6004241" y="2876718"/>
        <a:ext cx="1731395" cy="911152"/>
      </dsp:txXfrm>
    </dsp:sp>
    <dsp:sp modelId="{3FC16687-CB8F-564D-A996-F329C7A1421F}">
      <dsp:nvSpPr>
        <dsp:cNvPr id="0" name=""/>
        <dsp:cNvSpPr/>
      </dsp:nvSpPr>
      <dsp:spPr>
        <a:xfrm>
          <a:off x="938004" y="2415872"/>
          <a:ext cx="2611827" cy="129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rgbClr val="004080"/>
              </a:solidFill>
              <a:latin typeface="+mn-lt"/>
              <a:cs typeface="Arial"/>
            </a:rPr>
            <a:t>Mobiliser les connaissances nécessaires selon la discipline</a:t>
          </a:r>
          <a:endParaRPr lang="fr-FR" sz="1100" kern="1200" dirty="0">
            <a:solidFill>
              <a:srgbClr val="004080"/>
            </a:solidFill>
            <a:latin typeface="+mn-lt"/>
            <a:cs typeface="Arial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rgbClr val="004080"/>
              </a:solidFill>
              <a:latin typeface="+mn-lt"/>
              <a:cs typeface="Arial"/>
            </a:rPr>
            <a:t>Construction des mots, vocabulaire spécifique</a:t>
          </a:r>
          <a:endParaRPr lang="fr-FR" sz="1100" kern="1200" dirty="0">
            <a:solidFill>
              <a:srgbClr val="004080"/>
            </a:solidFill>
            <a:latin typeface="+mn-lt"/>
            <a:cs typeface="Arial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rgbClr val="004080"/>
              </a:solidFill>
              <a:latin typeface="+mn-lt"/>
              <a:cs typeface="Arial"/>
            </a:rPr>
            <a:t>Thèmes, concepts</a:t>
          </a:r>
          <a:endParaRPr lang="fr-FR" sz="1100" kern="1200" dirty="0">
            <a:solidFill>
              <a:srgbClr val="004080"/>
            </a:solidFill>
            <a:latin typeface="+mn-lt"/>
            <a:cs typeface="Arial"/>
          </a:endParaRPr>
        </a:p>
      </dsp:txBody>
      <dsp:txXfrm>
        <a:off x="966351" y="2766835"/>
        <a:ext cx="1771585" cy="911152"/>
      </dsp:txXfrm>
    </dsp:sp>
    <dsp:sp modelId="{528A347A-D8AB-4F41-94F5-5931026C18B2}">
      <dsp:nvSpPr>
        <dsp:cNvPr id="0" name=""/>
        <dsp:cNvSpPr/>
      </dsp:nvSpPr>
      <dsp:spPr>
        <a:xfrm>
          <a:off x="4941834" y="0"/>
          <a:ext cx="2576825" cy="129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rgbClr val="004080"/>
              </a:solidFill>
              <a:latin typeface="+mn-lt"/>
              <a:cs typeface="Arial"/>
            </a:rPr>
            <a:t>Comprendre les textes en utilisant une démarche de résolution de problèmes</a:t>
          </a:r>
          <a:endParaRPr lang="fr-FR" sz="1100" kern="1200" dirty="0">
            <a:solidFill>
              <a:srgbClr val="004080"/>
            </a:solidFill>
            <a:latin typeface="+mn-lt"/>
            <a:cs typeface="Arial"/>
          </a:endParaRPr>
        </a:p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rgbClr val="004080"/>
              </a:solidFill>
              <a:latin typeface="+mn-lt"/>
              <a:cs typeface="Arial"/>
            </a:rPr>
            <a:t>Garder des traces de sa manière de comprendre les textes</a:t>
          </a:r>
          <a:endParaRPr lang="fr-FR" sz="1100" kern="1200" dirty="0">
            <a:solidFill>
              <a:srgbClr val="004080"/>
            </a:solidFill>
            <a:latin typeface="+mn-lt"/>
            <a:cs typeface="Arial"/>
          </a:endParaRPr>
        </a:p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rgbClr val="004080"/>
              </a:solidFill>
              <a:latin typeface="+mn-lt"/>
              <a:cs typeface="Arial"/>
            </a:rPr>
            <a:t>Se fixer des objectifs et les atteindre</a:t>
          </a:r>
          <a:endParaRPr lang="fr-FR" sz="1100" kern="1200" dirty="0">
            <a:solidFill>
              <a:srgbClr val="004080"/>
            </a:solidFill>
            <a:latin typeface="+mn-lt"/>
            <a:cs typeface="Arial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100" kern="1200" dirty="0">
            <a:latin typeface="Arial"/>
            <a:cs typeface="Arial"/>
          </a:endParaRPr>
        </a:p>
      </dsp:txBody>
      <dsp:txXfrm>
        <a:off x="5743229" y="28347"/>
        <a:ext cx="1747084" cy="911152"/>
      </dsp:txXfrm>
    </dsp:sp>
    <dsp:sp modelId="{5F0DD2F1-BCCA-644F-8BDD-39CB5E81A9B0}">
      <dsp:nvSpPr>
        <dsp:cNvPr id="0" name=""/>
        <dsp:cNvSpPr/>
      </dsp:nvSpPr>
      <dsp:spPr>
        <a:xfrm>
          <a:off x="1042851" y="0"/>
          <a:ext cx="3210269" cy="129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rgbClr val="004080"/>
              </a:solidFill>
              <a:latin typeface="+mn-lt"/>
              <a:cs typeface="Arial"/>
            </a:rPr>
            <a:t>DÉVELOPPE:</a:t>
          </a:r>
          <a:endParaRPr lang="fr-FR" sz="1100" kern="1200" dirty="0">
            <a:solidFill>
              <a:srgbClr val="004080"/>
            </a:solidFill>
            <a:latin typeface="+mn-lt"/>
            <a:cs typeface="Arial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rgbClr val="004080"/>
              </a:solidFill>
              <a:latin typeface="+mn-lt"/>
              <a:cs typeface="Arial"/>
            </a:rPr>
            <a:t>Identité de lecteur</a:t>
          </a:r>
          <a:endParaRPr lang="fr-FR" sz="1100" kern="1200" dirty="0">
            <a:solidFill>
              <a:srgbClr val="004080"/>
            </a:solidFill>
            <a:latin typeface="+mn-lt"/>
            <a:cs typeface="Arial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rgbClr val="004080"/>
              </a:solidFill>
              <a:latin typeface="+mn-lt"/>
              <a:cs typeface="Arial"/>
            </a:rPr>
            <a:t>Fluidité et persévérance</a:t>
          </a:r>
          <a:endParaRPr lang="fr-FR" sz="1100" kern="1200" dirty="0">
            <a:solidFill>
              <a:srgbClr val="004080"/>
            </a:solidFill>
            <a:latin typeface="+mn-lt"/>
            <a:cs typeface="Arial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solidFill>
                <a:srgbClr val="004080"/>
              </a:solidFill>
              <a:latin typeface="+mn-lt"/>
              <a:cs typeface="Arial"/>
            </a:rPr>
            <a:t>Confiance et autonomie</a:t>
          </a:r>
          <a:endParaRPr lang="fr-FR" sz="1100" kern="1200" dirty="0">
            <a:solidFill>
              <a:srgbClr val="004080"/>
            </a:solidFill>
            <a:latin typeface="+mn-lt"/>
            <a:cs typeface="Arial"/>
          </a:endParaRPr>
        </a:p>
      </dsp:txBody>
      <dsp:txXfrm>
        <a:off x="1071198" y="28347"/>
        <a:ext cx="2190494" cy="911152"/>
      </dsp:txXfrm>
    </dsp:sp>
    <dsp:sp modelId="{D1F67B59-2D6D-3747-8492-19ACDA56415C}">
      <dsp:nvSpPr>
        <dsp:cNvPr id="0" name=""/>
        <dsp:cNvSpPr/>
      </dsp:nvSpPr>
      <dsp:spPr>
        <a:xfrm>
          <a:off x="2328317" y="229863"/>
          <a:ext cx="1746155" cy="1746155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4080"/>
              </a:solidFill>
              <a:latin typeface="+mn-lt"/>
              <a:cs typeface="Arial"/>
            </a:rPr>
            <a:t>Personnelle</a:t>
          </a:r>
          <a:endParaRPr lang="fr-FR" sz="1200" b="1" kern="1200" dirty="0">
            <a:solidFill>
              <a:srgbClr val="004080"/>
            </a:solidFill>
            <a:latin typeface="+mn-lt"/>
            <a:cs typeface="Arial"/>
          </a:endParaRPr>
        </a:p>
      </dsp:txBody>
      <dsp:txXfrm>
        <a:off x="2839754" y="741300"/>
        <a:ext cx="1234718" cy="1234718"/>
      </dsp:txXfrm>
    </dsp:sp>
    <dsp:sp modelId="{BA4E679F-8B1E-1042-831D-0B7B3A6B388A}">
      <dsp:nvSpPr>
        <dsp:cNvPr id="0" name=""/>
        <dsp:cNvSpPr/>
      </dsp:nvSpPr>
      <dsp:spPr>
        <a:xfrm rot="5400000">
          <a:off x="4155126" y="229863"/>
          <a:ext cx="1746155" cy="1746155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4080"/>
              </a:solidFill>
              <a:latin typeface="+mn-lt"/>
              <a:cs typeface="Arial"/>
            </a:rPr>
            <a:t>Cognitive</a:t>
          </a:r>
          <a:endParaRPr lang="fr-FR" sz="1200" b="1" kern="1200" dirty="0">
            <a:solidFill>
              <a:srgbClr val="004080"/>
            </a:solidFill>
            <a:latin typeface="+mn-lt"/>
            <a:cs typeface="Arial"/>
          </a:endParaRPr>
        </a:p>
      </dsp:txBody>
      <dsp:txXfrm rot="-5400000">
        <a:off x="4155126" y="741300"/>
        <a:ext cx="1234718" cy="1234718"/>
      </dsp:txXfrm>
    </dsp:sp>
    <dsp:sp modelId="{E2132211-10C7-2D4B-8ABF-DB6914352B9B}">
      <dsp:nvSpPr>
        <dsp:cNvPr id="0" name=""/>
        <dsp:cNvSpPr/>
      </dsp:nvSpPr>
      <dsp:spPr>
        <a:xfrm rot="10800000">
          <a:off x="4155126" y="2056672"/>
          <a:ext cx="1746155" cy="1746155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4080"/>
              </a:solidFill>
              <a:latin typeface="+mn-lt"/>
              <a:cs typeface="Arial"/>
            </a:rPr>
            <a:t>Sociale</a:t>
          </a:r>
          <a:endParaRPr lang="fr-FR" sz="1200" b="1" kern="1200" dirty="0">
            <a:solidFill>
              <a:srgbClr val="004080"/>
            </a:solidFill>
            <a:latin typeface="+mn-lt"/>
            <a:cs typeface="Arial"/>
          </a:endParaRPr>
        </a:p>
      </dsp:txBody>
      <dsp:txXfrm rot="10800000">
        <a:off x="4155126" y="2056672"/>
        <a:ext cx="1234718" cy="1234718"/>
      </dsp:txXfrm>
    </dsp:sp>
    <dsp:sp modelId="{7517B415-E31B-0048-8E59-A91140B1A347}">
      <dsp:nvSpPr>
        <dsp:cNvPr id="0" name=""/>
        <dsp:cNvSpPr/>
      </dsp:nvSpPr>
      <dsp:spPr>
        <a:xfrm rot="16200000">
          <a:off x="2328317" y="2056672"/>
          <a:ext cx="1746155" cy="1746155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4080"/>
              </a:solidFill>
              <a:latin typeface="+mn-lt"/>
              <a:cs typeface="Arial"/>
            </a:rPr>
            <a:t>Constructive</a:t>
          </a:r>
          <a:endParaRPr lang="fr-FR" sz="1200" b="1" kern="1200" dirty="0">
            <a:solidFill>
              <a:srgbClr val="004080"/>
            </a:solidFill>
            <a:latin typeface="+mn-lt"/>
            <a:cs typeface="Arial"/>
          </a:endParaRPr>
        </a:p>
      </dsp:txBody>
      <dsp:txXfrm rot="5400000">
        <a:off x="2839754" y="2056672"/>
        <a:ext cx="1234718" cy="1234718"/>
      </dsp:txXfrm>
    </dsp:sp>
    <dsp:sp modelId="{1A8C9607-7978-D641-B72F-6D811451E42C}">
      <dsp:nvSpPr>
        <dsp:cNvPr id="0" name=""/>
        <dsp:cNvSpPr/>
      </dsp:nvSpPr>
      <dsp:spPr>
        <a:xfrm>
          <a:off x="3813356" y="1653403"/>
          <a:ext cx="602887" cy="52424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FF61EB-4737-6849-97EA-1AD41A3DC380}">
      <dsp:nvSpPr>
        <dsp:cNvPr id="0" name=""/>
        <dsp:cNvSpPr/>
      </dsp:nvSpPr>
      <dsp:spPr>
        <a:xfrm rot="10800000">
          <a:off x="3813356" y="1855038"/>
          <a:ext cx="602887" cy="52424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0D2D1-5E2F-8849-AB87-D4A84DE7AF3A}" type="datetimeFigureOut">
              <a:rPr lang="fr-FR" smtClean="0"/>
              <a:t>2014-05-29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115FE-0838-7049-B09B-4C272AB575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827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4681478"/>
            <a:ext cx="7382935" cy="447675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847492"/>
            <a:ext cx="7179733" cy="402636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1" y="841376"/>
            <a:ext cx="7179733" cy="402636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585057"/>
            <a:ext cx="567831" cy="473192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902677" y="577523"/>
            <a:ext cx="472440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495779"/>
            <a:ext cx="5723468" cy="152340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113852"/>
            <a:ext cx="5712179" cy="127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4464660"/>
            <a:ext cx="1213821" cy="304271"/>
          </a:xfrm>
        </p:spPr>
        <p:txBody>
          <a:bodyPr/>
          <a:lstStyle/>
          <a:p>
            <a:fld id="{A6BE1EF4-31ED-45C2-AC47-F2718A41336B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4464660"/>
            <a:ext cx="5034845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4464660"/>
            <a:ext cx="554023" cy="304271"/>
          </a:xfrm>
        </p:spPr>
        <p:txBody>
          <a:bodyPr/>
          <a:lstStyle>
            <a:lvl1pPr algn="ctr">
              <a:defRPr/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771409"/>
            <a:ext cx="1430867" cy="39699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2" y="921927"/>
            <a:ext cx="5178779" cy="3668889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866192"/>
            <a:ext cx="6254044" cy="1135063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3104446"/>
            <a:ext cx="6231467" cy="1091259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1767839"/>
            <a:ext cx="3200400" cy="300228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1766094"/>
            <a:ext cx="3200400" cy="3004343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1768593"/>
            <a:ext cx="2939521" cy="68350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1768593"/>
            <a:ext cx="2944368" cy="68580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453640"/>
            <a:ext cx="3227832" cy="231648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454011"/>
            <a:ext cx="3227832" cy="231648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8" y="5048365"/>
            <a:ext cx="7721601" cy="447675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3" y="504303"/>
            <a:ext cx="3788941" cy="476858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7" y="502920"/>
            <a:ext cx="3788941" cy="476858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480723"/>
            <a:ext cx="3788941" cy="476858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480060"/>
            <a:ext cx="3788941" cy="476858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44961"/>
            <a:ext cx="567831" cy="473192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26891" y="230392"/>
            <a:ext cx="472440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1683369"/>
            <a:ext cx="3064827" cy="1252531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959161"/>
            <a:ext cx="3020792" cy="3854574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3019790"/>
            <a:ext cx="3048891" cy="17503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4904727"/>
            <a:ext cx="1213821" cy="304271"/>
          </a:xfrm>
        </p:spPr>
        <p:txBody>
          <a:bodyPr/>
          <a:lstStyle/>
          <a:p>
            <a:fld id="{A6BE1EF4-31ED-45C2-AC47-F2718A41336B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4857718"/>
            <a:ext cx="3522607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4914135"/>
            <a:ext cx="554023" cy="304271"/>
          </a:xfrm>
        </p:spPr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8" y="5048365"/>
            <a:ext cx="7721601" cy="447675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480723"/>
            <a:ext cx="3788941" cy="476858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479808"/>
            <a:ext cx="3788941" cy="476858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3" y="504303"/>
            <a:ext cx="3788941" cy="476858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9" y="503267"/>
            <a:ext cx="3788941" cy="476858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44961"/>
            <a:ext cx="567831" cy="473192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26891" y="230392"/>
            <a:ext cx="472440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1684020"/>
            <a:ext cx="3063240" cy="124968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1006060"/>
            <a:ext cx="2913863" cy="3782843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017520"/>
            <a:ext cx="3044952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4907281"/>
            <a:ext cx="1213821" cy="304271"/>
          </a:xfrm>
        </p:spPr>
        <p:txBody>
          <a:bodyPr/>
          <a:lstStyle/>
          <a:p>
            <a:fld id="{A6BE1EF4-31ED-45C2-AC47-F2718A41336B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4859198"/>
            <a:ext cx="3319043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4916689"/>
            <a:ext cx="554023" cy="304271"/>
          </a:xfrm>
        </p:spPr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5057775"/>
            <a:ext cx="7920991" cy="447675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479425"/>
            <a:ext cx="7696200" cy="47625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480060"/>
            <a:ext cx="7696200" cy="47625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2" y="227576"/>
            <a:ext cx="567831" cy="473192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62323" y="201225"/>
            <a:ext cx="472440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4" y="681319"/>
            <a:ext cx="6965245" cy="1002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1766047"/>
            <a:ext cx="6196405" cy="30031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4840960"/>
            <a:ext cx="121382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6BE1EF4-31ED-45C2-AC47-F2718A41336B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4840960"/>
            <a:ext cx="5540188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4840960"/>
            <a:ext cx="55402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moodle.ticfga.ca/course/view.php?id=30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5400" dirty="0" smtClean="0">
                <a:solidFill>
                  <a:schemeClr val="tx2"/>
                </a:solidFill>
              </a:rPr>
              <a:t>Lire pour comprendre</a:t>
            </a:r>
            <a:endParaRPr lang="fr-FR" sz="5400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Journée de sensibilisation à l’approche RA</a:t>
            </a:r>
            <a:br>
              <a:rPr lang="fr-FR" dirty="0" smtClean="0"/>
            </a:br>
            <a:r>
              <a:rPr lang="fr-FR" dirty="0" smtClean="0"/>
              <a:t>Montérégie </a:t>
            </a:r>
          </a:p>
          <a:p>
            <a:r>
              <a:rPr lang="fr-FR" dirty="0" smtClean="0"/>
              <a:t>28 mai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87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08530" y="268553"/>
            <a:ext cx="8161337" cy="1143000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rgbClr val="004080"/>
                </a:solidFill>
                <a:latin typeface="+mn-lt"/>
                <a:cs typeface="Arial"/>
              </a:rPr>
              <a:t>Des enseignants RA experts</a:t>
            </a:r>
            <a:endParaRPr lang="fr-FR" sz="4400" b="1" dirty="0">
              <a:solidFill>
                <a:srgbClr val="004080"/>
              </a:solidFill>
              <a:latin typeface="+mn-lt"/>
              <a:cs typeface="Arial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654426"/>
              </p:ext>
            </p:extLst>
          </p:nvPr>
        </p:nvGraphicFramePr>
        <p:xfrm>
          <a:off x="457201" y="1460500"/>
          <a:ext cx="8212667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2667"/>
              </a:tblGrid>
              <a:tr h="3484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lang="fr-FR" sz="1800" baseline="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attitudes et des comportements observés </a:t>
                      </a:r>
                      <a:endParaRPr lang="fr-FR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T="38100" marB="38100"/>
                </a:tc>
              </a:tr>
              <a:tr h="106125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Ouverture</a:t>
                      </a:r>
                    </a:p>
                    <a:p>
                      <a:pPr algn="ctr"/>
                      <a:r>
                        <a:rPr lang="fr-FR" sz="180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Être conscient</a:t>
                      </a:r>
                    </a:p>
                    <a:p>
                      <a:pPr algn="ctr"/>
                      <a:r>
                        <a:rPr lang="fr-FR" sz="180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Capacité de réfléchir</a:t>
                      </a:r>
                      <a:r>
                        <a:rPr lang="fr-FR" sz="1800" baseline="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et de parler de sa pratique</a:t>
                      </a:r>
                      <a:endParaRPr lang="fr-FR" sz="1800" dirty="0" smtClean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fr-FR" sz="180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Capacité de réguler sa pratique et s’adapter au groupe</a:t>
                      </a:r>
                    </a:p>
                  </a:txBody>
                  <a:tcPr marT="38100" marB="38100"/>
                </a:tc>
              </a:tr>
              <a:tr h="2177716">
                <a:tc>
                  <a:txBody>
                    <a:bodyPr/>
                    <a:lstStyle/>
                    <a:p>
                      <a:pPr algn="ctr"/>
                      <a:r>
                        <a:rPr lang="fr-FR" sz="1800" baseline="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Qui créé un climat d’apprentissage sécurisant</a:t>
                      </a:r>
                    </a:p>
                    <a:p>
                      <a:pPr algn="ctr"/>
                      <a:r>
                        <a:rPr lang="fr-FR" sz="1800" baseline="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Qui connaît les besoins du groupe</a:t>
                      </a:r>
                    </a:p>
                    <a:p>
                      <a:pPr algn="ctr"/>
                      <a:r>
                        <a:rPr lang="fr-FR" sz="180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Qui modélise ses pratiques de lecteur,</a:t>
                      </a:r>
                      <a:r>
                        <a:rPr lang="fr-FR" sz="1800" baseline="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qui enseigne de manière explicite l’utilisation de stratégies de compréhension efficaces</a:t>
                      </a:r>
                    </a:p>
                    <a:p>
                      <a:pPr algn="ctr"/>
                      <a:r>
                        <a:rPr lang="fr-FR" sz="1800" baseline="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Qui offre des défis à la hauteur des compétences de ses élèves (différenciation pédagogique) </a:t>
                      </a:r>
                    </a:p>
                    <a:p>
                      <a:pPr algn="ctr"/>
                      <a:r>
                        <a:rPr lang="fr-FR" sz="1800" baseline="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Qui planifie ses actions pédagogiques</a:t>
                      </a:r>
                    </a:p>
                    <a:p>
                      <a:pPr algn="ctr"/>
                      <a:r>
                        <a:rPr lang="fr-FR" sz="1800" baseline="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Qui ajuste ses actions en fonction des besoins émergents des élèves</a:t>
                      </a:r>
                    </a:p>
                    <a:p>
                      <a:pPr algn="ctr"/>
                      <a:endParaRPr lang="fr-FR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71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080"/>
                </a:solidFill>
              </a:rPr>
              <a:t>Défis </a:t>
            </a:r>
            <a:endParaRPr lang="fr-FR" dirty="0">
              <a:solidFill>
                <a:srgbClr val="00408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020895"/>
              </p:ext>
            </p:extLst>
          </p:nvPr>
        </p:nvGraphicFramePr>
        <p:xfrm>
          <a:off x="931231" y="1731303"/>
          <a:ext cx="7388800" cy="34442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7713"/>
                <a:gridCol w="29710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4080"/>
                          </a:solidFill>
                        </a:rPr>
                        <a:t>élèves</a:t>
                      </a:r>
                      <a:endParaRPr lang="fr-FR" sz="2800" dirty="0">
                        <a:solidFill>
                          <a:srgbClr val="004080"/>
                        </a:solidFill>
                      </a:endParaRPr>
                    </a:p>
                  </a:txBody>
                  <a:tcPr marL="73647" marR="73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4080"/>
                          </a:solidFill>
                        </a:rPr>
                        <a:t>enseignants</a:t>
                      </a:r>
                      <a:endParaRPr lang="fr-FR" sz="2800" dirty="0">
                        <a:solidFill>
                          <a:srgbClr val="004080"/>
                        </a:solidFill>
                      </a:endParaRPr>
                    </a:p>
                  </a:txBody>
                  <a:tcPr marL="73647" marR="736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rgbClr val="004080"/>
                          </a:solidFill>
                        </a:rPr>
                        <a:t>Fluidité en lecture</a:t>
                      </a:r>
                      <a:endParaRPr lang="fr-FR" sz="2400" dirty="0">
                        <a:solidFill>
                          <a:srgbClr val="004080"/>
                        </a:solidFill>
                      </a:endParaRPr>
                    </a:p>
                  </a:txBody>
                  <a:tcPr marL="73647" marR="73647"/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lang="fr-FR" sz="2400" dirty="0" smtClean="0">
                          <a:solidFill>
                            <a:srgbClr val="004080"/>
                          </a:solidFill>
                        </a:rPr>
                        <a:t>Planification</a:t>
                      </a:r>
                      <a:endParaRPr lang="fr-FR" sz="2400" dirty="0">
                        <a:solidFill>
                          <a:srgbClr val="004080"/>
                        </a:solidFill>
                      </a:endParaRPr>
                    </a:p>
                    <a:p>
                      <a:pPr algn="r"/>
                      <a:r>
                        <a:rPr lang="fr-FR" sz="2400" dirty="0" smtClean="0">
                          <a:solidFill>
                            <a:srgbClr val="004080"/>
                          </a:solidFill>
                        </a:rPr>
                        <a:t>Animation</a:t>
                      </a:r>
                      <a:endParaRPr lang="fr-FR" sz="2400" dirty="0">
                        <a:solidFill>
                          <a:srgbClr val="004080"/>
                        </a:solidFill>
                      </a:endParaRPr>
                    </a:p>
                    <a:p>
                      <a:pPr algn="r"/>
                      <a:r>
                        <a:rPr lang="fr-FR" sz="2400" dirty="0" smtClean="0">
                          <a:solidFill>
                            <a:srgbClr val="004080"/>
                          </a:solidFill>
                        </a:rPr>
                        <a:t>Développement</a:t>
                      </a:r>
                      <a:r>
                        <a:rPr lang="fr-FR" sz="2400" baseline="0" dirty="0" smtClean="0">
                          <a:solidFill>
                            <a:srgbClr val="004080"/>
                          </a:solidFill>
                        </a:rPr>
                        <a:t> de la métacognition chez les élèves</a:t>
                      </a:r>
                      <a:endParaRPr lang="fr-FR" sz="2400" dirty="0">
                        <a:solidFill>
                          <a:srgbClr val="004080"/>
                        </a:solidFill>
                      </a:endParaRPr>
                    </a:p>
                  </a:txBody>
                  <a:tcPr marL="73647" marR="736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rgbClr val="004080"/>
                          </a:solidFill>
                        </a:rPr>
                        <a:t>Prosodie</a:t>
                      </a:r>
                      <a:endParaRPr lang="fr-FR" sz="2400" dirty="0">
                        <a:solidFill>
                          <a:srgbClr val="004080"/>
                        </a:solidFill>
                      </a:endParaRPr>
                    </a:p>
                  </a:txBody>
                  <a:tcPr marL="73647" marR="73647"/>
                </a:tc>
                <a:tc vMerge="1"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rgbClr val="004080"/>
                          </a:solidFill>
                        </a:rPr>
                        <a:t>Connaissance du vocabulaire, des expressions</a:t>
                      </a:r>
                      <a:endParaRPr lang="fr-FR" sz="2400" dirty="0">
                        <a:solidFill>
                          <a:srgbClr val="004080"/>
                        </a:solidFill>
                      </a:endParaRPr>
                    </a:p>
                  </a:txBody>
                  <a:tcPr marL="73647" marR="73647"/>
                </a:tc>
                <a:tc vMerge="1"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rgbClr val="004080"/>
                          </a:solidFill>
                        </a:rPr>
                        <a:t>Transfert de l’utilisation</a:t>
                      </a:r>
                      <a:r>
                        <a:rPr lang="fr-FR" sz="2400" baseline="0" dirty="0" smtClean="0">
                          <a:solidFill>
                            <a:srgbClr val="004080"/>
                          </a:solidFill>
                        </a:rPr>
                        <a:t> des stratégies dans d’autres tâches, d’autres contextes</a:t>
                      </a:r>
                      <a:endParaRPr lang="fr-FR" sz="2400" dirty="0">
                        <a:solidFill>
                          <a:srgbClr val="004080"/>
                        </a:solidFill>
                      </a:endParaRPr>
                    </a:p>
                  </a:txBody>
                  <a:tcPr marL="73647" marR="73647"/>
                </a:tc>
                <a:tc vMerge="1"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68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4080"/>
                </a:solidFill>
                <a:latin typeface="+mn-lt"/>
              </a:rPr>
              <a:t>Planification</a:t>
            </a:r>
            <a:endParaRPr lang="fr-FR" b="1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11" name="Espace réservé du texte vertical 10"/>
          <p:cNvSpPr>
            <a:spLocks noGrp="1"/>
          </p:cNvSpPr>
          <p:nvPr>
            <p:ph type="body" orient="vert" idx="1"/>
          </p:nvPr>
        </p:nvSpPr>
        <p:spPr>
          <a:xfrm>
            <a:off x="725489" y="1332178"/>
            <a:ext cx="3878079" cy="3810000"/>
          </a:xfrm>
        </p:spPr>
        <p:txBody>
          <a:bodyPr vert="horz">
            <a:normAutofit/>
          </a:bodyPr>
          <a:lstStyle/>
          <a:p>
            <a:r>
              <a:rPr lang="fr-FR" b="1" dirty="0" smtClean="0">
                <a:solidFill>
                  <a:srgbClr val="004080"/>
                </a:solidFill>
              </a:rPr>
              <a:t>Choisir les textes</a:t>
            </a:r>
          </a:p>
          <a:p>
            <a:r>
              <a:rPr lang="fr-FR" b="1" dirty="0" smtClean="0">
                <a:solidFill>
                  <a:srgbClr val="004080"/>
                </a:solidFill>
              </a:rPr>
              <a:t>Anticiper les difficultés </a:t>
            </a:r>
          </a:p>
          <a:p>
            <a:r>
              <a:rPr lang="fr-FR" b="1" dirty="0" smtClean="0">
                <a:solidFill>
                  <a:srgbClr val="004080"/>
                </a:solidFill>
              </a:rPr>
              <a:t>Annoter son texte modèle</a:t>
            </a:r>
          </a:p>
          <a:p>
            <a:r>
              <a:rPr lang="fr-FR" b="1" dirty="0" smtClean="0">
                <a:solidFill>
                  <a:srgbClr val="004080"/>
                </a:solidFill>
              </a:rPr>
              <a:t>Pratiquer le modelage</a:t>
            </a:r>
          </a:p>
          <a:p>
            <a:pPr marL="0" indent="0">
              <a:buNone/>
            </a:pPr>
            <a:r>
              <a:rPr lang="fr-FR" b="1" dirty="0"/>
              <a:t> </a:t>
            </a:r>
            <a:endParaRPr lang="fr-FR" dirty="0" smtClean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2" name="Image 11" descr="Analy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57" y="1683390"/>
            <a:ext cx="2893489" cy="35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9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4080"/>
                </a:solidFill>
                <a:latin typeface="+mn-lt"/>
              </a:rPr>
              <a:t>A</a:t>
            </a:r>
            <a:r>
              <a:rPr lang="fr-FR" dirty="0" smtClean="0">
                <a:solidFill>
                  <a:srgbClr val="004080"/>
                </a:solidFill>
                <a:latin typeface="+mn-lt"/>
              </a:rPr>
              <a:t>nimation</a:t>
            </a:r>
            <a:endParaRPr lang="fr-FR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fr-FR" dirty="0" smtClean="0">
                <a:solidFill>
                  <a:srgbClr val="004080"/>
                </a:solidFill>
              </a:rPr>
              <a:t>Lire le texte une première fois avant le modelage pour donner un exemple de prosodie et de fluidité.</a:t>
            </a:r>
          </a:p>
          <a:p>
            <a:r>
              <a:rPr lang="fr-FR" dirty="0" smtClean="0">
                <a:solidFill>
                  <a:srgbClr val="004080"/>
                </a:solidFill>
              </a:rPr>
              <a:t>Modeler le texte en rendant explicite les stratégies utilisées (symboles, annotation).</a:t>
            </a:r>
          </a:p>
          <a:p>
            <a:r>
              <a:rPr lang="fr-FR" dirty="0" smtClean="0">
                <a:solidFill>
                  <a:srgbClr val="004080"/>
                </a:solidFill>
              </a:rPr>
              <a:t>Amener l’élève a devenir autonome par la pratique guidée.</a:t>
            </a:r>
            <a:endParaRPr lang="fr-FR" dirty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9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080"/>
                </a:solidFill>
                <a:latin typeface="+mn-lt"/>
              </a:rPr>
              <a:t>MÉTACOGNITION</a:t>
            </a:r>
            <a:endParaRPr lang="fr-FR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9020" y="1332178"/>
            <a:ext cx="4296586" cy="3810000"/>
          </a:xfrm>
        </p:spPr>
        <p:txBody>
          <a:bodyPr vert="horz">
            <a:normAutofit/>
          </a:bodyPr>
          <a:lstStyle/>
          <a:p>
            <a:r>
              <a:rPr lang="fr-FR" sz="2800" b="1" dirty="0" smtClean="0">
                <a:solidFill>
                  <a:srgbClr val="004080"/>
                </a:solidFill>
              </a:rPr>
              <a:t>Journaux réflexifs</a:t>
            </a:r>
          </a:p>
          <a:p>
            <a:r>
              <a:rPr lang="fr-FR" sz="2800" b="1" dirty="0" smtClean="0">
                <a:solidFill>
                  <a:srgbClr val="004080"/>
                </a:solidFill>
              </a:rPr>
              <a:t>Préparer des canevas de réflexion</a:t>
            </a:r>
          </a:p>
          <a:p>
            <a:r>
              <a:rPr lang="fr-FR" sz="2800" b="1" dirty="0" smtClean="0">
                <a:solidFill>
                  <a:srgbClr val="004080"/>
                </a:solidFill>
              </a:rPr>
              <a:t>Notes: je parle au texte</a:t>
            </a:r>
            <a:endParaRPr lang="fr-FR" sz="2800" b="1" dirty="0">
              <a:solidFill>
                <a:srgbClr val="004080"/>
              </a:solidFill>
            </a:endParaRPr>
          </a:p>
        </p:txBody>
      </p:sp>
      <p:pic>
        <p:nvPicPr>
          <p:cNvPr id="4" name="Image 3" descr="annot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06" y="1972911"/>
            <a:ext cx="2257192" cy="2844429"/>
          </a:xfrm>
          <a:prstGeom prst="rect">
            <a:avLst/>
          </a:prstGeom>
        </p:spPr>
      </p:pic>
      <p:pic>
        <p:nvPicPr>
          <p:cNvPr id="6" name="Image 5" descr="comprend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34" y="1683390"/>
            <a:ext cx="2244669" cy="31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4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ANIMATION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1" y="1460500"/>
            <a:ext cx="2806561" cy="3644636"/>
          </a:xfrm>
        </p:spPr>
        <p:txBody>
          <a:bodyPr vert="horz"/>
          <a:lstStyle/>
          <a:p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rgbClr val="004080"/>
                </a:solidFill>
              </a:rPr>
              <a:t>LE RETOUR 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rgbClr val="004080"/>
                </a:solidFill>
              </a:rPr>
              <a:t>EN GROUPE 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rgbClr val="004080"/>
                </a:solidFill>
              </a:rPr>
              <a:t>est essentiel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retour_grou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90" y="1887456"/>
            <a:ext cx="3713828" cy="34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080"/>
                </a:solidFill>
              </a:rPr>
              <a:t>Ressources</a:t>
            </a:r>
            <a:endParaRPr lang="fr-FR" dirty="0">
              <a:solidFill>
                <a:srgbClr val="004080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3913409" y="-103280"/>
            <a:ext cx="1441622" cy="6522234"/>
          </a:xfrm>
        </p:spPr>
        <p:txBody>
          <a:bodyPr/>
          <a:lstStyle/>
          <a:p>
            <a:r>
              <a:rPr lang="fr-FR" dirty="0">
                <a:hlinkClick r:id="rId2"/>
              </a:rPr>
              <a:t>http://moodle.ticfga.ca/course/view.php?id=</a:t>
            </a:r>
            <a:r>
              <a:rPr lang="fr-FR" dirty="0" smtClean="0">
                <a:hlinkClick r:id="rId2"/>
              </a:rPr>
              <a:t>303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518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669" y="766108"/>
            <a:ext cx="7229073" cy="739140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rgbClr val="244A58"/>
                </a:solidFill>
              </a:rPr>
              <a:t>Appuyé par la recherche en éducation</a:t>
            </a:r>
            <a:endParaRPr lang="fr-FR" sz="4400" b="1" dirty="0">
              <a:solidFill>
                <a:srgbClr val="244A58"/>
              </a:solidFill>
            </a:endParaRPr>
          </a:p>
        </p:txBody>
      </p:sp>
      <p:pic>
        <p:nvPicPr>
          <p:cNvPr id="4" name="Espace réservé du contenu 3" descr="RA_US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05" b="-14505"/>
          <a:stretch>
            <a:fillRect/>
          </a:stretch>
        </p:blipFill>
        <p:spPr>
          <a:xfrm>
            <a:off x="4664412" y="1682072"/>
            <a:ext cx="3712827" cy="1694974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3199523"/>
            <a:ext cx="8229600" cy="2233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solidFill>
                  <a:srgbClr val="004080"/>
                </a:solidFill>
              </a:rPr>
              <a:t>Intègre l’enseignement explicite, réciproque et stratégique reconnus efficaces en lecture.</a:t>
            </a:r>
          </a:p>
          <a:p>
            <a:r>
              <a:rPr lang="fr-FR" sz="2800" dirty="0" smtClean="0">
                <a:solidFill>
                  <a:srgbClr val="004080"/>
                </a:solidFill>
              </a:rPr>
              <a:t>Exploite les dimensions cognitive, métacognitive, personnelle et sociale.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3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04080"/>
                </a:solidFill>
                <a:latin typeface="+mn-lt"/>
                <a:cs typeface="Arial"/>
              </a:rPr>
              <a:t>L’approche «Reading </a:t>
            </a:r>
            <a:r>
              <a:rPr lang="fr-FR" sz="3200" dirty="0" err="1" smtClean="0">
                <a:solidFill>
                  <a:srgbClr val="004080"/>
                </a:solidFill>
                <a:latin typeface="+mn-lt"/>
                <a:cs typeface="Arial"/>
              </a:rPr>
              <a:t>Apprenticeship</a:t>
            </a:r>
            <a:r>
              <a:rPr lang="fr-FR" sz="3200" dirty="0" smtClean="0">
                <a:solidFill>
                  <a:srgbClr val="004080"/>
                </a:solidFill>
                <a:latin typeface="+mn-lt"/>
                <a:cs typeface="Arial"/>
              </a:rPr>
              <a:t>»</a:t>
            </a:r>
            <a:r>
              <a:rPr lang="fr-FR" sz="3200" dirty="0" smtClean="0">
                <a:solidFill>
                  <a:srgbClr val="004080"/>
                </a:solidFill>
                <a:latin typeface="+mn-lt"/>
                <a:cs typeface="Comic Strip"/>
              </a:rPr>
              <a:t> </a:t>
            </a:r>
            <a:r>
              <a:rPr lang="fr-FR" sz="3200" baseline="30000" dirty="0" smtClean="0">
                <a:solidFill>
                  <a:srgbClr val="004080"/>
                </a:solidFill>
                <a:latin typeface="+mn-lt"/>
                <a:cs typeface="Comic Strip"/>
              </a:rPr>
              <a:t/>
            </a:r>
            <a:br>
              <a:rPr lang="fr-FR" sz="3200" baseline="30000" dirty="0" smtClean="0">
                <a:solidFill>
                  <a:srgbClr val="004080"/>
                </a:solidFill>
                <a:latin typeface="+mn-lt"/>
                <a:cs typeface="Comic Strip"/>
              </a:rPr>
            </a:br>
            <a:endParaRPr lang="fr-FR" sz="3200" dirty="0">
              <a:solidFill>
                <a:srgbClr val="004080"/>
              </a:solidFill>
              <a:latin typeface="+mn-lt"/>
              <a:cs typeface="Comic Strip"/>
            </a:endParaRPr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21041"/>
              </p:ext>
            </p:extLst>
          </p:nvPr>
        </p:nvGraphicFramePr>
        <p:xfrm>
          <a:off x="564321" y="980240"/>
          <a:ext cx="8229600" cy="4032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397442" y="2472779"/>
            <a:ext cx="4349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Métacognition</a:t>
            </a:r>
            <a:endParaRPr lang="fr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28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2030" y="349954"/>
            <a:ext cx="5800395" cy="739140"/>
          </a:xfrm>
        </p:spPr>
        <p:txBody>
          <a:bodyPr>
            <a:normAutofit fontScale="90000"/>
          </a:bodyPr>
          <a:lstStyle/>
          <a:p>
            <a:r>
              <a:rPr lang="fr-FR" sz="4400" b="1" dirty="0" smtClean="0">
                <a:solidFill>
                  <a:srgbClr val="244A58"/>
                </a:solidFill>
                <a:latin typeface="+mn-lt"/>
                <a:cs typeface="Arial"/>
              </a:rPr>
              <a:t>Effets du RA en FGA</a:t>
            </a:r>
            <a:endParaRPr lang="fr-FR" sz="4400" b="1" dirty="0">
              <a:solidFill>
                <a:srgbClr val="244A58"/>
              </a:solidFill>
              <a:latin typeface="+mn-lt"/>
              <a:cs typeface="Arial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4294967295"/>
          </p:nvPr>
        </p:nvSpPr>
        <p:spPr>
          <a:xfrm>
            <a:off x="740665" y="1278670"/>
            <a:ext cx="3611563" cy="4100154"/>
          </a:xfrm>
          <a:solidFill>
            <a:schemeClr val="accent3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000" dirty="0">
                <a:cs typeface="Arial"/>
              </a:rPr>
              <a:t>Les élèves travaillent davantage sur les textes à lire</a:t>
            </a:r>
            <a:r>
              <a:rPr lang="fr-CA" sz="2000" dirty="0" smtClean="0">
                <a:cs typeface="Arial"/>
              </a:rPr>
              <a:t>;</a:t>
            </a:r>
            <a:endParaRPr lang="fr-CA" sz="2000" dirty="0">
              <a:cs typeface="Arial"/>
            </a:endParaRPr>
          </a:p>
          <a:p>
            <a:pPr marL="0" indent="0">
              <a:buNone/>
            </a:pPr>
            <a:endParaRPr lang="fr-CA" sz="2000" dirty="0" smtClean="0">
              <a:cs typeface="Arial"/>
            </a:endParaRPr>
          </a:p>
          <a:p>
            <a:pPr marL="0" indent="0">
              <a:buNone/>
            </a:pPr>
            <a:r>
              <a:rPr lang="fr-CA" sz="2000" dirty="0" smtClean="0">
                <a:cs typeface="Arial"/>
              </a:rPr>
              <a:t>Les </a:t>
            </a:r>
            <a:r>
              <a:rPr lang="fr-CA" sz="2000" dirty="0">
                <a:cs typeface="Arial"/>
              </a:rPr>
              <a:t>élèves sont capables de nommer les </a:t>
            </a:r>
            <a:r>
              <a:rPr lang="fr-CA" sz="2000" dirty="0" smtClean="0">
                <a:cs typeface="Arial"/>
              </a:rPr>
              <a:t>stratégies utilisées;</a:t>
            </a:r>
            <a:endParaRPr lang="fr-CA" sz="2000" dirty="0">
              <a:cs typeface="Arial"/>
            </a:endParaRPr>
          </a:p>
          <a:p>
            <a:pPr marL="0" indent="0">
              <a:buNone/>
            </a:pPr>
            <a:endParaRPr lang="fr-CA" sz="2000" dirty="0" smtClean="0">
              <a:cs typeface="Arial"/>
            </a:endParaRPr>
          </a:p>
          <a:p>
            <a:pPr marL="0" indent="0">
              <a:buNone/>
            </a:pPr>
            <a:r>
              <a:rPr lang="fr-CA" sz="2000" dirty="0" smtClean="0">
                <a:cs typeface="Arial"/>
              </a:rPr>
              <a:t>Ils </a:t>
            </a:r>
            <a:r>
              <a:rPr lang="fr-CA" sz="2000" dirty="0">
                <a:cs typeface="Arial"/>
              </a:rPr>
              <a:t>parlent au texte et/ou utilisent leur journal de bord</a:t>
            </a:r>
            <a:r>
              <a:rPr lang="fr-CA" sz="2000" dirty="0" smtClean="0">
                <a:cs typeface="Arial"/>
              </a:rPr>
              <a:t>;</a:t>
            </a:r>
            <a:endParaRPr lang="fr-CA" sz="2000" dirty="0">
              <a:cs typeface="Arial"/>
            </a:endParaRPr>
          </a:p>
          <a:p>
            <a:pPr marL="0" indent="0">
              <a:buNone/>
            </a:pPr>
            <a:endParaRPr lang="fr-CA" sz="2000" dirty="0" smtClean="0">
              <a:cs typeface="Arial"/>
            </a:endParaRPr>
          </a:p>
          <a:p>
            <a:pPr marL="0" indent="0">
              <a:buNone/>
            </a:pPr>
            <a:r>
              <a:rPr lang="fr-CA" sz="2000" dirty="0" smtClean="0">
                <a:cs typeface="Arial"/>
              </a:rPr>
              <a:t>Certains </a:t>
            </a:r>
            <a:r>
              <a:rPr lang="fr-CA" sz="2000" dirty="0">
                <a:cs typeface="Arial"/>
              </a:rPr>
              <a:t>sont plus autonomes dans l’utilisation </a:t>
            </a:r>
            <a:r>
              <a:rPr lang="fr-CA" sz="2000" dirty="0" smtClean="0">
                <a:cs typeface="Arial"/>
              </a:rPr>
              <a:t>des stratégies </a:t>
            </a:r>
            <a:r>
              <a:rPr lang="fr-CA" sz="2000" dirty="0">
                <a:cs typeface="Arial"/>
              </a:rPr>
              <a:t>de lecture.	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4294967295"/>
          </p:nvPr>
        </p:nvSpPr>
        <p:spPr>
          <a:xfrm>
            <a:off x="4627823" y="1278670"/>
            <a:ext cx="3611562" cy="4100154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fr-CA" sz="2000" dirty="0">
                <a:cs typeface="Arial"/>
              </a:rPr>
              <a:t>Changement dans leur conception de la lecture et </a:t>
            </a:r>
            <a:r>
              <a:rPr lang="fr-CA" sz="2000" dirty="0" smtClean="0">
                <a:cs typeface="Arial"/>
              </a:rPr>
              <a:t>de l’enseignement </a:t>
            </a:r>
            <a:r>
              <a:rPr lang="fr-CA" sz="2000" dirty="0">
                <a:cs typeface="Arial"/>
              </a:rPr>
              <a:t>des </a:t>
            </a:r>
            <a:r>
              <a:rPr lang="fr-CA" sz="2100" dirty="0">
                <a:cs typeface="Arial"/>
              </a:rPr>
              <a:t>stratégies</a:t>
            </a:r>
            <a:r>
              <a:rPr lang="fr-CA" sz="2000" dirty="0" smtClean="0">
                <a:cs typeface="Arial"/>
              </a:rPr>
              <a:t>;</a:t>
            </a:r>
            <a:endParaRPr lang="fr-CA" sz="2000" dirty="0">
              <a:cs typeface="Arial"/>
            </a:endParaRPr>
          </a:p>
          <a:p>
            <a:pPr marL="0" indent="0" algn="r">
              <a:buNone/>
            </a:pPr>
            <a:endParaRPr lang="fr-CA" sz="2000" dirty="0" smtClean="0">
              <a:cs typeface="Arial"/>
            </a:endParaRPr>
          </a:p>
          <a:p>
            <a:pPr marL="0" indent="0" algn="r">
              <a:buNone/>
            </a:pPr>
            <a:r>
              <a:rPr lang="fr-CA" sz="2000" dirty="0" smtClean="0">
                <a:cs typeface="Arial"/>
              </a:rPr>
              <a:t>Confiance </a:t>
            </a:r>
            <a:r>
              <a:rPr lang="fr-CA" sz="2000" dirty="0">
                <a:cs typeface="Arial"/>
              </a:rPr>
              <a:t>en leurs compétences pédagogiques pour enseigner la métacognition par le biais de la modélisation</a:t>
            </a:r>
            <a:r>
              <a:rPr lang="fr-CA" sz="2000" dirty="0" smtClean="0">
                <a:cs typeface="Arial"/>
              </a:rPr>
              <a:t>;</a:t>
            </a:r>
            <a:endParaRPr lang="fr-CA" sz="2000" dirty="0">
              <a:cs typeface="Arial"/>
            </a:endParaRPr>
          </a:p>
          <a:p>
            <a:pPr marL="0" indent="0" algn="r">
              <a:buNone/>
            </a:pPr>
            <a:endParaRPr lang="fr-CA" sz="2000" dirty="0" smtClean="0">
              <a:cs typeface="Arial"/>
            </a:endParaRPr>
          </a:p>
          <a:p>
            <a:pPr marL="0" indent="0" algn="r">
              <a:buNone/>
            </a:pPr>
            <a:r>
              <a:rPr lang="fr-CA" sz="2000" dirty="0" smtClean="0">
                <a:cs typeface="Arial"/>
              </a:rPr>
              <a:t>Sentiment </a:t>
            </a:r>
            <a:r>
              <a:rPr lang="fr-CA" sz="2000" dirty="0">
                <a:cs typeface="Arial"/>
              </a:rPr>
              <a:t>d’enseigner réellement la lecture et </a:t>
            </a:r>
            <a:r>
              <a:rPr lang="fr-CA" sz="2000" dirty="0" smtClean="0">
                <a:cs typeface="Arial"/>
              </a:rPr>
              <a:t>de pouvoir </a:t>
            </a:r>
            <a:r>
              <a:rPr lang="fr-CA" sz="2000" dirty="0">
                <a:cs typeface="Arial"/>
              </a:rPr>
              <a:t>motiver les élèves plus faibles.</a:t>
            </a:r>
          </a:p>
          <a:p>
            <a:pPr marL="0" indent="0">
              <a:buNone/>
            </a:pPr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07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4293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244A58"/>
                </a:solidFill>
                <a:latin typeface="+mn-lt"/>
                <a:cs typeface="Arial"/>
              </a:rPr>
              <a:t>Étapes typiques </a:t>
            </a:r>
            <a:br>
              <a:rPr lang="fr-FR" sz="3600" b="1" dirty="0" smtClean="0">
                <a:solidFill>
                  <a:srgbClr val="244A58"/>
                </a:solidFill>
                <a:latin typeface="+mn-lt"/>
                <a:cs typeface="Arial"/>
              </a:rPr>
            </a:br>
            <a:r>
              <a:rPr lang="fr-FR" sz="3600" b="1" dirty="0" smtClean="0">
                <a:solidFill>
                  <a:srgbClr val="244A58"/>
                </a:solidFill>
                <a:latin typeface="+mn-lt"/>
                <a:cs typeface="Arial"/>
              </a:rPr>
              <a:t>d’un atelier dans une classe RA</a:t>
            </a:r>
            <a:endParaRPr lang="fr-FR" sz="3600" b="1" dirty="0">
              <a:solidFill>
                <a:srgbClr val="244A58"/>
              </a:solidFill>
              <a:latin typeface="+mn-lt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8133" y="1557293"/>
            <a:ext cx="7620000" cy="3644636"/>
          </a:xfrm>
        </p:spPr>
        <p:txBody>
          <a:bodyPr/>
          <a:lstStyle/>
          <a:p>
            <a:pPr algn="ctr"/>
            <a:endParaRPr lang="fr-FR" dirty="0" smtClean="0"/>
          </a:p>
          <a:p>
            <a:pPr algn="ctr"/>
            <a:r>
              <a:rPr lang="fr-FR" sz="3600" b="1" dirty="0" smtClean="0">
                <a:solidFill>
                  <a:srgbClr val="004080"/>
                </a:solidFill>
                <a:cs typeface="Arial"/>
              </a:rPr>
              <a:t>Modelage </a:t>
            </a:r>
            <a:r>
              <a:rPr lang="fr-FR" sz="3600" b="1" i="1" dirty="0" smtClean="0">
                <a:solidFill>
                  <a:srgbClr val="004080"/>
                </a:solidFill>
                <a:cs typeface="Arial"/>
              </a:rPr>
              <a:t>Je parle au texte</a:t>
            </a:r>
          </a:p>
          <a:p>
            <a:pPr algn="ctr"/>
            <a:r>
              <a:rPr lang="fr-FR" sz="3600" b="1" dirty="0" smtClean="0">
                <a:solidFill>
                  <a:srgbClr val="004080"/>
                </a:solidFill>
                <a:cs typeface="Arial"/>
              </a:rPr>
              <a:t>Pratique guidée</a:t>
            </a:r>
          </a:p>
          <a:p>
            <a:pPr algn="ctr"/>
            <a:r>
              <a:rPr lang="fr-FR" sz="3600" b="1" dirty="0" smtClean="0">
                <a:solidFill>
                  <a:srgbClr val="004080"/>
                </a:solidFill>
                <a:cs typeface="Arial"/>
              </a:rPr>
              <a:t>Pratique collaborative</a:t>
            </a:r>
          </a:p>
          <a:p>
            <a:pPr algn="ctr"/>
            <a:r>
              <a:rPr lang="fr-FR" sz="3600" b="1" dirty="0" smtClean="0">
                <a:solidFill>
                  <a:srgbClr val="004080"/>
                </a:solidFill>
                <a:cs typeface="Arial"/>
              </a:rPr>
              <a:t>Retour en groupe</a:t>
            </a:r>
          </a:p>
        </p:txBody>
      </p:sp>
    </p:spTree>
    <p:extLst>
      <p:ext uri="{BB962C8B-B14F-4D97-AF65-F5344CB8AC3E}">
        <p14:creationId xmlns:p14="http://schemas.microsoft.com/office/powerpoint/2010/main" val="189341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080"/>
                </a:solidFill>
                <a:latin typeface="+mn-lt"/>
              </a:rPr>
              <a:t>Les vedettes</a:t>
            </a:r>
            <a:endParaRPr lang="fr-FR" dirty="0">
              <a:solidFill>
                <a:srgbClr val="004080"/>
              </a:solidFill>
              <a:latin typeface="+mn-lt"/>
            </a:endParaRPr>
          </a:p>
        </p:txBody>
      </p:sp>
      <p:pic>
        <p:nvPicPr>
          <p:cNvPr id="4" name="Espace réservé du contenu 3" descr="5str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869" r="-85869"/>
          <a:stretch>
            <a:fillRect/>
          </a:stretch>
        </p:blipFill>
        <p:spPr>
          <a:xfrm>
            <a:off x="-344841" y="1766047"/>
            <a:ext cx="6196405" cy="3003177"/>
          </a:xfrm>
        </p:spPr>
      </p:pic>
      <p:sp>
        <p:nvSpPr>
          <p:cNvPr id="3" name="ZoneTexte 2"/>
          <p:cNvSpPr txBox="1"/>
          <p:nvPr/>
        </p:nvSpPr>
        <p:spPr>
          <a:xfrm>
            <a:off x="4497294" y="2032000"/>
            <a:ext cx="3421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4080"/>
                </a:solidFill>
              </a:rPr>
              <a:t>Ces stratégies ont un impact sur la compréhension et doivent être enseignées explicitement aux élèves.</a:t>
            </a:r>
            <a:endParaRPr lang="fr-FR" sz="2400" dirty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6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8618" y="201930"/>
            <a:ext cx="4948238" cy="739140"/>
          </a:xfrm>
        </p:spPr>
        <p:txBody>
          <a:bodyPr>
            <a:normAutofit fontScale="90000"/>
          </a:bodyPr>
          <a:lstStyle/>
          <a:p>
            <a:r>
              <a:rPr lang="fr-FR" sz="4400" b="1" dirty="0" smtClean="0">
                <a:solidFill>
                  <a:srgbClr val="244A58"/>
                </a:solidFill>
              </a:rPr>
              <a:t>À vous d’essayer</a:t>
            </a:r>
            <a:endParaRPr lang="fr-FR" sz="4400" b="1" dirty="0">
              <a:solidFill>
                <a:srgbClr val="244A5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8150" y="1313192"/>
            <a:ext cx="7698707" cy="342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rgbClr val="004080"/>
                </a:solidFill>
              </a:rPr>
              <a:t>En dyade (LECTEUR_OBSERVATEUR), lire le texte proposé</a:t>
            </a:r>
          </a:p>
          <a:p>
            <a:r>
              <a:rPr lang="fr-FR" sz="2400" dirty="0" smtClean="0">
                <a:solidFill>
                  <a:srgbClr val="004080"/>
                </a:solidFill>
              </a:rPr>
              <a:t>Un lecteur modélise ses réflexions pour comprendre le texte. </a:t>
            </a:r>
          </a:p>
          <a:p>
            <a:r>
              <a:rPr lang="fr-FR" sz="2400" dirty="0" smtClean="0">
                <a:solidFill>
                  <a:srgbClr val="004080"/>
                </a:solidFill>
              </a:rPr>
              <a:t>Un observateur note </a:t>
            </a:r>
            <a:r>
              <a:rPr lang="fr-F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es stratégies </a:t>
            </a:r>
            <a:r>
              <a:rPr lang="fr-FR" sz="2400" dirty="0" smtClean="0">
                <a:solidFill>
                  <a:srgbClr val="004080"/>
                </a:solidFill>
              </a:rPr>
              <a:t>utilisées par le lecteur.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004080"/>
                </a:solidFill>
              </a:rPr>
              <a:t>20 minutes </a:t>
            </a:r>
          </a:p>
          <a:p>
            <a:r>
              <a:rPr lang="fr-FR" sz="2400" dirty="0" smtClean="0">
                <a:solidFill>
                  <a:srgbClr val="004080"/>
                </a:solidFill>
              </a:rPr>
              <a:t>Retour sur la compréhension générale du texte en groupe.</a:t>
            </a:r>
            <a:endParaRPr lang="fr-FR" sz="2400" dirty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4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3834" y="709613"/>
            <a:ext cx="5012267" cy="230663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4080"/>
                </a:solidFill>
                <a:latin typeface="Arial"/>
                <a:cs typeface="Arial"/>
              </a:rPr>
              <a:t>Annoter c’est aussi parler au texte!</a:t>
            </a:r>
            <a:endParaRPr lang="fr-FR" dirty="0">
              <a:solidFill>
                <a:srgbClr val="004080"/>
              </a:solidFill>
              <a:latin typeface="Arial"/>
              <a:cs typeface="Arial"/>
            </a:endParaRPr>
          </a:p>
        </p:txBody>
      </p:sp>
      <p:cxnSp>
        <p:nvCxnSpPr>
          <p:cNvPr id="4" name="Connecteur droit avec flèche 3"/>
          <p:cNvCxnSpPr>
            <a:stCxn id="7" idx="0"/>
          </p:cNvCxnSpPr>
          <p:nvPr/>
        </p:nvCxnSpPr>
        <p:spPr>
          <a:xfrm flipH="1" flipV="1">
            <a:off x="4639238" y="2675498"/>
            <a:ext cx="2166468" cy="675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945529" y="3351390"/>
            <a:ext cx="3720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4080"/>
                </a:solidFill>
                <a:latin typeface="Arial"/>
                <a:cs typeface="Arial"/>
              </a:rPr>
              <a:t>Les annotations rendent explicite  le questionnement intérieur du lecteur.</a:t>
            </a:r>
            <a:endParaRPr lang="fr-FR" sz="2000" b="1" dirty="0">
              <a:solidFill>
                <a:srgbClr val="004080"/>
              </a:solidFill>
              <a:latin typeface="Arial"/>
              <a:cs typeface="Arial"/>
            </a:endParaRPr>
          </a:p>
        </p:txBody>
      </p:sp>
      <p:pic>
        <p:nvPicPr>
          <p:cNvPr id="3" name="Image 2" descr="annotations_abdulay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3" y="626181"/>
            <a:ext cx="4438096" cy="47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6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786" y="965590"/>
            <a:ext cx="6863748" cy="739140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rgbClr val="244A58"/>
                </a:solidFill>
                <a:latin typeface="+mn-lt"/>
              </a:rPr>
              <a:t>Le modelage et la pratique guidée</a:t>
            </a:r>
            <a:endParaRPr lang="fr-FR" sz="4400" b="1" dirty="0">
              <a:solidFill>
                <a:srgbClr val="244A58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fr-FR" sz="3200" dirty="0" smtClean="0"/>
          </a:p>
          <a:p>
            <a:pPr algn="ctr"/>
            <a:r>
              <a:rPr lang="fr-FR" sz="3200" dirty="0" smtClean="0">
                <a:solidFill>
                  <a:srgbClr val="004080"/>
                </a:solidFill>
              </a:rPr>
              <a:t>Aussi longtemps que les élèves en ont besoin… (chaque groupe est différent)</a:t>
            </a:r>
          </a:p>
          <a:p>
            <a:pPr algn="ctr"/>
            <a:r>
              <a:rPr lang="fr-FR" sz="3200" dirty="0" smtClean="0">
                <a:solidFill>
                  <a:srgbClr val="004080"/>
                </a:solidFill>
              </a:rPr>
              <a:t>Le niveau d’autonomie des élèves augmentent et le soutien de l’enseignant diminue.</a:t>
            </a:r>
            <a:endParaRPr lang="fr-FR" sz="3200" dirty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5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naise">
  <a:themeElements>
    <a:clrScheme name="Personnalisée 2">
      <a:dk1>
        <a:srgbClr val="FFFFFF"/>
      </a:dk1>
      <a:lt1>
        <a:srgbClr val="E6E6E6"/>
      </a:lt1>
      <a:dk2>
        <a:srgbClr val="004080"/>
      </a:dk2>
      <a:lt2>
        <a:srgbClr val="66CCFF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FF6FCF"/>
      </a:accent5>
      <a:accent6>
        <a:srgbClr val="FF00FF"/>
      </a:accent6>
      <a:hlink>
        <a:srgbClr val="0000FF"/>
      </a:hlink>
      <a:folHlink>
        <a:srgbClr val="FF8000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Punaise.thmx</Template>
  <TotalTime>63</TotalTime>
  <Words>558</Words>
  <Application>Microsoft Macintosh PowerPoint</Application>
  <PresentationFormat>Présentation à l'écran (16:10)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Punaise</vt:lpstr>
      <vt:lpstr>Lire pour comprendre</vt:lpstr>
      <vt:lpstr>Appuyé par la recherche en éducation</vt:lpstr>
      <vt:lpstr>L’approche «Reading Apprenticeship»  </vt:lpstr>
      <vt:lpstr>Effets du RA en FGA</vt:lpstr>
      <vt:lpstr>Étapes typiques  d’un atelier dans une classe RA</vt:lpstr>
      <vt:lpstr>Les vedettes</vt:lpstr>
      <vt:lpstr>À vous d’essayer</vt:lpstr>
      <vt:lpstr>Annoter c’est aussi parler au texte!</vt:lpstr>
      <vt:lpstr>Le modelage et la pratique guidée</vt:lpstr>
      <vt:lpstr>Des enseignants RA experts</vt:lpstr>
      <vt:lpstr>Défis </vt:lpstr>
      <vt:lpstr>Planification</vt:lpstr>
      <vt:lpstr>Animation</vt:lpstr>
      <vt:lpstr>MÉTACOGNITION</vt:lpstr>
      <vt:lpstr>ANIMATION</vt:lpstr>
      <vt:lpstr>Ressources</vt:lpstr>
    </vt:vector>
  </TitlesOfParts>
  <Company>CSMV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Lire pour comprendre</dc:title>
  <dc:creator>Catie </dc:creator>
  <cp:lastModifiedBy>Catie  Montpetit</cp:lastModifiedBy>
  <cp:revision>11</cp:revision>
  <cp:lastPrinted>2014-05-29T20:30:44Z</cp:lastPrinted>
  <dcterms:created xsi:type="dcterms:W3CDTF">2014-01-30T16:51:18Z</dcterms:created>
  <dcterms:modified xsi:type="dcterms:W3CDTF">2014-05-29T20:31:19Z</dcterms:modified>
</cp:coreProperties>
</file>