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66CCFF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CC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D1FDA-044F-4443-8525-CE24569545A1}" type="datetimeFigureOut">
              <a:rPr lang="fr-CA" smtClean="0"/>
              <a:t>2011-12-16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B5BA5-C728-4F7B-AF06-1B1C55CCB75E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CC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547664" y="116632"/>
            <a:ext cx="5972175" cy="576263"/>
          </a:xfrm>
          <a:prstGeom prst="roundRect">
            <a:avLst>
              <a:gd name="adj" fmla="val 16667"/>
            </a:avLst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Antidote dans le processus d’écriture</a:t>
            </a:r>
            <a:endParaRPr kumimoji="0" lang="fr-C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 </a:t>
            </a:r>
            <a:endParaRPr kumimoji="0" lang="fr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51" name="AutoShape 27"/>
          <p:cNvCxnSpPr>
            <a:cxnSpLocks noChangeShapeType="1"/>
          </p:cNvCxnSpPr>
          <p:nvPr/>
        </p:nvCxnSpPr>
        <p:spPr bwMode="auto">
          <a:xfrm>
            <a:off x="95230072" y="106328432"/>
            <a:ext cx="0" cy="755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1061" name="Text Box 37"/>
          <p:cNvSpPr txBox="1">
            <a:spLocks noChangeArrowheads="1"/>
          </p:cNvSpPr>
          <p:nvPr/>
        </p:nvSpPr>
        <p:spPr bwMode="auto">
          <a:xfrm>
            <a:off x="683568" y="908720"/>
            <a:ext cx="1511300" cy="360363"/>
          </a:xfrm>
          <a:prstGeom prst="rect">
            <a:avLst/>
          </a:prstGeom>
          <a:solidFill>
            <a:srgbClr val="FF3300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rPr>
              <a:t>Intention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70" name="Groupe 169"/>
          <p:cNvGrpSpPr/>
          <p:nvPr/>
        </p:nvGrpSpPr>
        <p:grpSpPr>
          <a:xfrm>
            <a:off x="683568" y="2996952"/>
            <a:ext cx="1511300" cy="576387"/>
            <a:chOff x="683568" y="2996952"/>
            <a:chExt cx="1511300" cy="576387"/>
          </a:xfrm>
        </p:grpSpPr>
        <p:sp>
          <p:nvSpPr>
            <p:cNvPr id="1055" name="Text Box 31"/>
            <p:cNvSpPr txBox="1">
              <a:spLocks noChangeArrowheads="1"/>
            </p:cNvSpPr>
            <p:nvPr/>
          </p:nvSpPr>
          <p:spPr bwMode="auto">
            <a:xfrm>
              <a:off x="683568" y="3212976"/>
              <a:ext cx="1511300" cy="360363"/>
            </a:xfrm>
            <a:prstGeom prst="rect">
              <a:avLst/>
            </a:prstGeom>
            <a:solidFill>
              <a:srgbClr val="0066FF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CA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Révision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46" name="Connecteur droit avec flèche 45"/>
            <p:cNvCxnSpPr/>
            <p:nvPr/>
          </p:nvCxnSpPr>
          <p:spPr>
            <a:xfrm>
              <a:off x="1475656" y="2996952"/>
              <a:ext cx="0" cy="215701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e 171"/>
          <p:cNvGrpSpPr/>
          <p:nvPr/>
        </p:nvGrpSpPr>
        <p:grpSpPr>
          <a:xfrm>
            <a:off x="683568" y="1269083"/>
            <a:ext cx="1511300" cy="576064"/>
            <a:chOff x="683568" y="1269083"/>
            <a:chExt cx="1511300" cy="576064"/>
          </a:xfrm>
        </p:grpSpPr>
        <p:cxnSp>
          <p:nvCxnSpPr>
            <p:cNvPr id="42" name="Connecteur droit avec flèche 41"/>
            <p:cNvCxnSpPr>
              <a:stCxn id="1061" idx="2"/>
              <a:endCxn id="1052" idx="0"/>
            </p:cNvCxnSpPr>
            <p:nvPr/>
          </p:nvCxnSpPr>
          <p:spPr>
            <a:xfrm>
              <a:off x="1439218" y="1269083"/>
              <a:ext cx="0" cy="215701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2" name="Text Box 28"/>
            <p:cNvSpPr txBox="1">
              <a:spLocks noChangeArrowheads="1"/>
            </p:cNvSpPr>
            <p:nvPr/>
          </p:nvSpPr>
          <p:spPr bwMode="auto">
            <a:xfrm>
              <a:off x="683568" y="1484784"/>
              <a:ext cx="1511300" cy="360363"/>
            </a:xfrm>
            <a:prstGeom prst="rect">
              <a:avLst/>
            </a:prstGeom>
            <a:solidFill>
              <a:srgbClr val="FFFF66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CA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Remue-méninges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68" name="Groupe 167"/>
          <p:cNvGrpSpPr/>
          <p:nvPr/>
        </p:nvGrpSpPr>
        <p:grpSpPr>
          <a:xfrm>
            <a:off x="683568" y="1845147"/>
            <a:ext cx="1511300" cy="576064"/>
            <a:chOff x="683568" y="1845147"/>
            <a:chExt cx="1511300" cy="576064"/>
          </a:xfrm>
          <a:solidFill>
            <a:srgbClr val="FFC000"/>
          </a:solidFill>
        </p:grpSpPr>
        <p:sp>
          <p:nvSpPr>
            <p:cNvPr id="1053" name="Text Box 29"/>
            <p:cNvSpPr txBox="1">
              <a:spLocks noChangeArrowheads="1"/>
            </p:cNvSpPr>
            <p:nvPr/>
          </p:nvSpPr>
          <p:spPr bwMode="auto">
            <a:xfrm>
              <a:off x="683568" y="2060848"/>
              <a:ext cx="1511300" cy="360363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CA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Plan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45" name="Connecteur droit avec flèche 44"/>
            <p:cNvCxnSpPr>
              <a:stCxn id="1052" idx="2"/>
              <a:endCxn id="1053" idx="0"/>
            </p:cNvCxnSpPr>
            <p:nvPr/>
          </p:nvCxnSpPr>
          <p:spPr>
            <a:xfrm>
              <a:off x="1439218" y="1845147"/>
              <a:ext cx="0" cy="215701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e 168"/>
          <p:cNvGrpSpPr/>
          <p:nvPr/>
        </p:nvGrpSpPr>
        <p:grpSpPr>
          <a:xfrm>
            <a:off x="683568" y="2420888"/>
            <a:ext cx="1511300" cy="576387"/>
            <a:chOff x="683568" y="2420888"/>
            <a:chExt cx="1511300" cy="576387"/>
          </a:xfrm>
        </p:grpSpPr>
        <p:sp>
          <p:nvSpPr>
            <p:cNvPr id="1054" name="Text Box 30"/>
            <p:cNvSpPr txBox="1">
              <a:spLocks noChangeArrowheads="1"/>
            </p:cNvSpPr>
            <p:nvPr/>
          </p:nvSpPr>
          <p:spPr bwMode="auto">
            <a:xfrm>
              <a:off x="683568" y="2636912"/>
              <a:ext cx="1511300" cy="360363"/>
            </a:xfrm>
            <a:prstGeom prst="rect">
              <a:avLst/>
            </a:prstGeom>
            <a:solidFill>
              <a:srgbClr val="00FF00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CA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Brouillon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47" name="Connecteur droit avec flèche 46"/>
            <p:cNvCxnSpPr/>
            <p:nvPr/>
          </p:nvCxnSpPr>
          <p:spPr>
            <a:xfrm>
              <a:off x="1475656" y="2420888"/>
              <a:ext cx="0" cy="215701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Groupe 165"/>
          <p:cNvGrpSpPr/>
          <p:nvPr/>
        </p:nvGrpSpPr>
        <p:grpSpPr>
          <a:xfrm>
            <a:off x="755576" y="3573016"/>
            <a:ext cx="1511300" cy="2592611"/>
            <a:chOff x="755576" y="3573016"/>
            <a:chExt cx="1511300" cy="2592611"/>
          </a:xfrm>
        </p:grpSpPr>
        <p:sp>
          <p:nvSpPr>
            <p:cNvPr id="1056" name="Text Box 32"/>
            <p:cNvSpPr txBox="1">
              <a:spLocks noChangeArrowheads="1"/>
            </p:cNvSpPr>
            <p:nvPr/>
          </p:nvSpPr>
          <p:spPr bwMode="auto">
            <a:xfrm>
              <a:off x="755576" y="5805264"/>
              <a:ext cx="1511300" cy="360363"/>
            </a:xfrm>
            <a:prstGeom prst="rect">
              <a:avLst/>
            </a:prstGeom>
            <a:solidFill>
              <a:srgbClr val="FF66CC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CA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Rédaction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48" name="Connecteur droit avec flèche 47"/>
            <p:cNvCxnSpPr/>
            <p:nvPr/>
          </p:nvCxnSpPr>
          <p:spPr>
            <a:xfrm>
              <a:off x="1475656" y="3573016"/>
              <a:ext cx="0" cy="223224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e 170"/>
          <p:cNvGrpSpPr/>
          <p:nvPr/>
        </p:nvGrpSpPr>
        <p:grpSpPr>
          <a:xfrm>
            <a:off x="755576" y="6165304"/>
            <a:ext cx="1511300" cy="576387"/>
            <a:chOff x="755576" y="6165304"/>
            <a:chExt cx="1511300" cy="576387"/>
          </a:xfrm>
        </p:grpSpPr>
        <p:sp>
          <p:nvSpPr>
            <p:cNvPr id="1057" name="Text Box 33"/>
            <p:cNvSpPr txBox="1">
              <a:spLocks noChangeArrowheads="1"/>
            </p:cNvSpPr>
            <p:nvPr/>
          </p:nvSpPr>
          <p:spPr bwMode="auto">
            <a:xfrm>
              <a:off x="755576" y="6381328"/>
              <a:ext cx="1511300" cy="360363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CA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Diffusion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50" name="Connecteur droit avec flèche 49"/>
            <p:cNvCxnSpPr/>
            <p:nvPr/>
          </p:nvCxnSpPr>
          <p:spPr>
            <a:xfrm>
              <a:off x="1475656" y="6165304"/>
              <a:ext cx="0" cy="21570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Accolade fermante 57"/>
          <p:cNvSpPr/>
          <p:nvPr/>
        </p:nvSpPr>
        <p:spPr>
          <a:xfrm>
            <a:off x="2267744" y="1484784"/>
            <a:ext cx="144016" cy="151216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9" name="Parenthèse ouvrante 58"/>
          <p:cNvSpPr/>
          <p:nvPr/>
        </p:nvSpPr>
        <p:spPr>
          <a:xfrm>
            <a:off x="2555776" y="1484784"/>
            <a:ext cx="72008" cy="1512168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grpSp>
        <p:nvGrpSpPr>
          <p:cNvPr id="156" name="Groupe 155"/>
          <p:cNvGrpSpPr/>
          <p:nvPr/>
        </p:nvGrpSpPr>
        <p:grpSpPr>
          <a:xfrm>
            <a:off x="2699792" y="1556792"/>
            <a:ext cx="1038225" cy="1399778"/>
            <a:chOff x="2699792" y="1556792"/>
            <a:chExt cx="1038225" cy="1399778"/>
          </a:xfrm>
        </p:grpSpPr>
        <p:pic>
          <p:nvPicPr>
            <p:cNvPr id="60" name="Image 59" descr="Définitions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99792" y="1556792"/>
              <a:ext cx="1019175" cy="247650"/>
            </a:xfrm>
            <a:prstGeom prst="rect">
              <a:avLst/>
            </a:prstGeom>
          </p:spPr>
        </p:pic>
        <p:pic>
          <p:nvPicPr>
            <p:cNvPr id="61" name="Image 60" descr="Synonymes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844824"/>
              <a:ext cx="1019175" cy="238125"/>
            </a:xfrm>
            <a:prstGeom prst="rect">
              <a:avLst/>
            </a:prstGeom>
          </p:spPr>
        </p:pic>
        <p:pic>
          <p:nvPicPr>
            <p:cNvPr id="62" name="Image 61" descr="Analogies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99792" y="2132856"/>
              <a:ext cx="1008112" cy="247650"/>
            </a:xfrm>
            <a:prstGeom prst="rect">
              <a:avLst/>
            </a:prstGeom>
          </p:spPr>
        </p:pic>
        <p:pic>
          <p:nvPicPr>
            <p:cNvPr id="63" name="Image 62" descr="Famill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99792" y="2420888"/>
              <a:ext cx="733425" cy="238125"/>
            </a:xfrm>
            <a:prstGeom prst="rect">
              <a:avLst/>
            </a:prstGeom>
          </p:spPr>
        </p:pic>
        <p:pic>
          <p:nvPicPr>
            <p:cNvPr id="64" name="Image 63" descr="Conjugaison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99792" y="2708920"/>
              <a:ext cx="1038225" cy="247650"/>
            </a:xfrm>
            <a:prstGeom prst="rect">
              <a:avLst/>
            </a:prstGeom>
          </p:spPr>
        </p:pic>
      </p:grpSp>
      <p:grpSp>
        <p:nvGrpSpPr>
          <p:cNvPr id="164" name="Groupe 163"/>
          <p:cNvGrpSpPr/>
          <p:nvPr/>
        </p:nvGrpSpPr>
        <p:grpSpPr>
          <a:xfrm>
            <a:off x="2555776" y="3603876"/>
            <a:ext cx="1656184" cy="2786233"/>
            <a:chOff x="2555776" y="3603876"/>
            <a:chExt cx="1656184" cy="2786233"/>
          </a:xfrm>
        </p:grpSpPr>
        <p:pic>
          <p:nvPicPr>
            <p:cNvPr id="66" name="Image 65" descr="Correction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87824" y="5085184"/>
              <a:ext cx="1224136" cy="1304925"/>
            </a:xfrm>
            <a:prstGeom prst="rect">
              <a:avLst/>
            </a:prstGeom>
          </p:spPr>
        </p:pic>
        <p:cxnSp>
          <p:nvCxnSpPr>
            <p:cNvPr id="107" name="Connecteur en angle 106"/>
            <p:cNvCxnSpPr>
              <a:stCxn id="65" idx="2"/>
            </p:cNvCxnSpPr>
            <p:nvPr/>
          </p:nvCxnSpPr>
          <p:spPr>
            <a:xfrm rot="16200000" flipH="1">
              <a:off x="1995142" y="4164510"/>
              <a:ext cx="1553316" cy="432048"/>
            </a:xfrm>
            <a:prstGeom prst="bentConnector3">
              <a:avLst>
                <a:gd name="adj1" fmla="val 99874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e 166"/>
          <p:cNvGrpSpPr/>
          <p:nvPr/>
        </p:nvGrpSpPr>
        <p:grpSpPr>
          <a:xfrm>
            <a:off x="467544" y="1664966"/>
            <a:ext cx="288032" cy="4320480"/>
            <a:chOff x="467544" y="1664966"/>
            <a:chExt cx="288032" cy="4320480"/>
          </a:xfrm>
        </p:grpSpPr>
        <p:cxnSp>
          <p:nvCxnSpPr>
            <p:cNvPr id="127" name="Connecteur en angle 126"/>
            <p:cNvCxnSpPr>
              <a:stCxn id="1052" idx="1"/>
              <a:endCxn id="1056" idx="1"/>
            </p:cNvCxnSpPr>
            <p:nvPr/>
          </p:nvCxnSpPr>
          <p:spPr>
            <a:xfrm rot="10800000" flipH="1" flipV="1">
              <a:off x="683568" y="1664966"/>
              <a:ext cx="72008" cy="4320480"/>
            </a:xfrm>
            <a:prstGeom prst="bentConnector3">
              <a:avLst>
                <a:gd name="adj1" fmla="val -317465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necteur droit avec flèche 144"/>
            <p:cNvCxnSpPr/>
            <p:nvPr/>
          </p:nvCxnSpPr>
          <p:spPr>
            <a:xfrm>
              <a:off x="467544" y="2276872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cteur droit avec flèche 145"/>
            <p:cNvCxnSpPr/>
            <p:nvPr/>
          </p:nvCxnSpPr>
          <p:spPr>
            <a:xfrm>
              <a:off x="467544" y="2852936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cteur droit avec flèche 146"/>
            <p:cNvCxnSpPr/>
            <p:nvPr/>
          </p:nvCxnSpPr>
          <p:spPr>
            <a:xfrm>
              <a:off x="467544" y="3429000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e 164"/>
          <p:cNvGrpSpPr/>
          <p:nvPr/>
        </p:nvGrpSpPr>
        <p:grpSpPr>
          <a:xfrm>
            <a:off x="2195736" y="3212976"/>
            <a:ext cx="576064" cy="390900"/>
            <a:chOff x="2195736" y="3212976"/>
            <a:chExt cx="576064" cy="390900"/>
          </a:xfrm>
        </p:grpSpPr>
        <p:pic>
          <p:nvPicPr>
            <p:cNvPr id="65" name="Image 64" descr="correcteur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39752" y="3212976"/>
              <a:ext cx="432048" cy="390900"/>
            </a:xfrm>
            <a:prstGeom prst="rect">
              <a:avLst/>
            </a:prstGeom>
          </p:spPr>
        </p:pic>
        <p:cxnSp>
          <p:nvCxnSpPr>
            <p:cNvPr id="149" name="Connecteur droit avec flèche 148"/>
            <p:cNvCxnSpPr/>
            <p:nvPr/>
          </p:nvCxnSpPr>
          <p:spPr>
            <a:xfrm>
              <a:off x="2195736" y="3429000"/>
              <a:ext cx="14401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" name="Groupe 162"/>
          <p:cNvGrpSpPr/>
          <p:nvPr/>
        </p:nvGrpSpPr>
        <p:grpSpPr>
          <a:xfrm>
            <a:off x="2771800" y="3212976"/>
            <a:ext cx="1425699" cy="1704975"/>
            <a:chOff x="2771800" y="3212976"/>
            <a:chExt cx="1425699" cy="1704975"/>
          </a:xfrm>
        </p:grpSpPr>
        <p:pic>
          <p:nvPicPr>
            <p:cNvPr id="67" name="Image 66" descr="Révision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987824" y="3212976"/>
              <a:ext cx="1209675" cy="1704975"/>
            </a:xfrm>
            <a:prstGeom prst="rect">
              <a:avLst/>
            </a:prstGeom>
          </p:spPr>
        </p:pic>
        <p:cxnSp>
          <p:nvCxnSpPr>
            <p:cNvPr id="152" name="Connecteur droit avec flèche 151"/>
            <p:cNvCxnSpPr/>
            <p:nvPr/>
          </p:nvCxnSpPr>
          <p:spPr>
            <a:xfrm>
              <a:off x="2771800" y="3429000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Groupe 159"/>
          <p:cNvGrpSpPr/>
          <p:nvPr/>
        </p:nvGrpSpPr>
        <p:grpSpPr>
          <a:xfrm>
            <a:off x="3851920" y="3933056"/>
            <a:ext cx="2058913" cy="926207"/>
            <a:chOff x="3851920" y="3933056"/>
            <a:chExt cx="2058913" cy="926207"/>
          </a:xfrm>
        </p:grpSpPr>
        <p:pic>
          <p:nvPicPr>
            <p:cNvPr id="69" name="Image 68" descr="logique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644008" y="4221088"/>
              <a:ext cx="1266825" cy="638175"/>
            </a:xfrm>
            <a:prstGeom prst="rect">
              <a:avLst/>
            </a:prstGeom>
          </p:spPr>
        </p:pic>
        <p:cxnSp>
          <p:nvCxnSpPr>
            <p:cNvPr id="74" name="Connecteur en angle 73"/>
            <p:cNvCxnSpPr/>
            <p:nvPr/>
          </p:nvCxnSpPr>
          <p:spPr>
            <a:xfrm>
              <a:off x="3851920" y="3933056"/>
              <a:ext cx="720080" cy="360040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e 161"/>
          <p:cNvGrpSpPr/>
          <p:nvPr/>
        </p:nvGrpSpPr>
        <p:grpSpPr>
          <a:xfrm>
            <a:off x="5652120" y="4365104"/>
            <a:ext cx="1218431" cy="238125"/>
            <a:chOff x="5652120" y="4365104"/>
            <a:chExt cx="1218431" cy="238125"/>
          </a:xfrm>
        </p:grpSpPr>
        <p:pic>
          <p:nvPicPr>
            <p:cNvPr id="117" name="Image 116" descr="Style2.jp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156176" y="4365104"/>
              <a:ext cx="714375" cy="238125"/>
            </a:xfrm>
            <a:prstGeom prst="rect">
              <a:avLst/>
            </a:prstGeom>
          </p:spPr>
        </p:pic>
        <p:cxnSp>
          <p:nvCxnSpPr>
            <p:cNvPr id="124" name="Connecteur droit avec flèche 123"/>
            <p:cNvCxnSpPr>
              <a:endCxn id="117" idx="1"/>
            </p:cNvCxnSpPr>
            <p:nvPr/>
          </p:nvCxnSpPr>
          <p:spPr>
            <a:xfrm>
              <a:off x="5652120" y="4462066"/>
              <a:ext cx="504056" cy="2210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e 158"/>
          <p:cNvGrpSpPr/>
          <p:nvPr/>
        </p:nvGrpSpPr>
        <p:grpSpPr>
          <a:xfrm>
            <a:off x="3707904" y="3212976"/>
            <a:ext cx="2260079" cy="864096"/>
            <a:chOff x="3707904" y="3212976"/>
            <a:chExt cx="2260079" cy="864096"/>
          </a:xfrm>
        </p:grpSpPr>
        <p:pic>
          <p:nvPicPr>
            <p:cNvPr id="68" name="Image 67" descr="Style.jpg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644008" y="3212976"/>
              <a:ext cx="1323975" cy="771525"/>
            </a:xfrm>
            <a:prstGeom prst="rect">
              <a:avLst/>
            </a:prstGeom>
          </p:spPr>
        </p:pic>
        <p:cxnSp>
          <p:nvCxnSpPr>
            <p:cNvPr id="71" name="Connecteur en angle 70"/>
            <p:cNvCxnSpPr/>
            <p:nvPr/>
          </p:nvCxnSpPr>
          <p:spPr>
            <a:xfrm flipV="1">
              <a:off x="3707904" y="3284984"/>
              <a:ext cx="936104" cy="792088"/>
            </a:xfrm>
            <a:prstGeom prst="bentConnector3">
              <a:avLst>
                <a:gd name="adj1" fmla="val 73783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1" name="Groupe 160"/>
          <p:cNvGrpSpPr/>
          <p:nvPr/>
        </p:nvGrpSpPr>
        <p:grpSpPr>
          <a:xfrm>
            <a:off x="5724128" y="3284984"/>
            <a:ext cx="1523231" cy="238125"/>
            <a:chOff x="5724128" y="3284984"/>
            <a:chExt cx="1523231" cy="238125"/>
          </a:xfrm>
        </p:grpSpPr>
        <p:pic>
          <p:nvPicPr>
            <p:cNvPr id="116" name="Image 115" descr="Synonymes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8184" y="3284984"/>
              <a:ext cx="1019175" cy="238125"/>
            </a:xfrm>
            <a:prstGeom prst="rect">
              <a:avLst/>
            </a:prstGeom>
          </p:spPr>
        </p:pic>
        <p:cxnSp>
          <p:nvCxnSpPr>
            <p:cNvPr id="123" name="Connecteur droit avec flèche 122"/>
            <p:cNvCxnSpPr>
              <a:endCxn id="116" idx="1"/>
            </p:cNvCxnSpPr>
            <p:nvPr/>
          </p:nvCxnSpPr>
          <p:spPr>
            <a:xfrm flipV="1">
              <a:off x="5724128" y="3404047"/>
              <a:ext cx="504056" cy="2495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1" grpId="0" animBg="1"/>
      <p:bldP spid="58" grpId="0" animBg="1"/>
      <p:bldP spid="5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12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csmv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Tech</dc:creator>
  <cp:lastModifiedBy>Tech</cp:lastModifiedBy>
  <cp:revision>9</cp:revision>
  <dcterms:created xsi:type="dcterms:W3CDTF">2011-12-16T14:21:59Z</dcterms:created>
  <dcterms:modified xsi:type="dcterms:W3CDTF">2011-12-16T15:46:45Z</dcterms:modified>
</cp:coreProperties>
</file>