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05/01/2016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548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05/01/2016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24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05/01/2016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292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05/01/2016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115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05/01/2016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82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05/01/2016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900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05/01/2016</a:t>
            </a:fld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840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05/01/2016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20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05/01/2016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38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05/01/2016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97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05/01/2016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686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B6B0B-50E2-48E2-A1F4-3C4F8426B541}" type="datetimeFigureOut">
              <a:rPr lang="en-CA" smtClean="0"/>
              <a:t>05/01/2016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54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Vocabulaire de la santé</a:t>
            </a:r>
            <a:endParaRPr lang="en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2"/>
                </a:solidFill>
              </a:rPr>
              <a:t>Liste 5</a:t>
            </a: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52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Asystole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Arrêt de l’activité cardiaque.</a:t>
            </a:r>
          </a:p>
          <a:p>
            <a:pPr marL="0" indent="0" algn="ctr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6853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Vésicule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CA" dirty="0" smtClean="0"/>
              <a:t>Membrane en forme de petit sac ou petite cavité glandulaire.</a:t>
            </a: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biliaire, séminale, ombilicale, cérébrale.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76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Faciès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Expression du visage, physionomie.</a:t>
            </a:r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</a:t>
            </a:r>
            <a:r>
              <a:rPr lang="fr-CA" dirty="0">
                <a:solidFill>
                  <a:srgbClr val="FF0000"/>
                </a:solidFill>
              </a:rPr>
              <a:t>: </a:t>
            </a:r>
            <a:r>
              <a:rPr lang="fr-CA" dirty="0" smtClean="0">
                <a:solidFill>
                  <a:srgbClr val="FF0000"/>
                </a:solidFill>
              </a:rPr>
              <a:t>air, allure, apparence, aspect, expression.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4359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Microperfuseur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Dispositif </a:t>
            </a:r>
            <a:r>
              <a:rPr lang="fr-CA" dirty="0"/>
              <a:t>médical à usage unique composé d’une aiguille raccordée à une tubulure souple .</a:t>
            </a:r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 descr="D:\FP\Santé\Images\microperfuseu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538" y="2852937"/>
            <a:ext cx="4772694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098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Cicatrice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Marque laissée par une plaie ou une opération chirurgicale après la guérison.</a:t>
            </a:r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douloureuse, refermée.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70153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Doser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CA" dirty="0" smtClean="0"/>
              <a:t>Déterminer la dose d’un médicament.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Synonyme: </a:t>
            </a:r>
            <a:r>
              <a:rPr lang="fr-CA" dirty="0" smtClean="0">
                <a:solidFill>
                  <a:srgbClr val="FF0000"/>
                </a:solidFill>
              </a:rPr>
              <a:t>mesurer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36197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Eczéma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Affection cutanée causée par une irritation, une allergie au cours de laquelle apparaissent des rougeurs, des croûtes, des lésions.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chronique, allergique</a:t>
            </a:r>
            <a:endParaRPr lang="en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</a:t>
            </a:r>
            <a:r>
              <a:rPr lang="fr-CA" dirty="0">
                <a:solidFill>
                  <a:srgbClr val="FF0000"/>
                </a:solidFill>
              </a:rPr>
              <a:t>: </a:t>
            </a:r>
            <a:r>
              <a:rPr lang="fr-CA" dirty="0" smtClean="0">
                <a:solidFill>
                  <a:srgbClr val="FF0000"/>
                </a:solidFill>
              </a:rPr>
              <a:t>dermatose</a:t>
            </a:r>
            <a:endParaRPr lang="fr-CA" dirty="0" smtClean="0"/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74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Sein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/>
              <a:t>Mamelle  de la femme.</a:t>
            </a: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615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Compresse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CA" dirty="0"/>
              <a:t>Pièce de gaze ou de linge fin utilisé pour le pansement des plaies.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stérile, imbibée, humide.</a:t>
            </a: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diachylon, sparadrap.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2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Excoriation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Écorchure superficielle.</a:t>
            </a:r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accroc, déchirure, égratignure, éraflure.</a:t>
            </a: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095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Nausées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/>
              <a:t>Mal de cœur</a:t>
            </a:r>
          </a:p>
          <a:p>
            <a:pPr marL="0" indent="0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</a:t>
            </a:r>
            <a:r>
              <a:rPr lang="fr-CA" dirty="0">
                <a:solidFill>
                  <a:schemeClr val="tx2"/>
                </a:solidFill>
              </a:rPr>
              <a:t> : matinales, fréquentes</a:t>
            </a: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04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Malaise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/>
              <a:t>Sensation désagréable causée par un mauvais fonctionnement de l’organisme d’une personne.</a:t>
            </a:r>
          </a:p>
          <a:p>
            <a:pPr marL="0" indent="0" algn="ctr">
              <a:buNone/>
            </a:pPr>
            <a:r>
              <a:rPr lang="fr-CA" dirty="0">
                <a:solidFill>
                  <a:srgbClr val="00B050"/>
                </a:solidFill>
              </a:rPr>
              <a:t>Avoir, ressentir, éprouver, être pris d’un malaise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profond, cardiaque, passager.</a:t>
            </a:r>
            <a:endParaRPr lang="fr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trouble physique, défaillance, dysfonctionnement, indisposition.</a:t>
            </a:r>
            <a:endParaRPr lang="fr-CA" dirty="0"/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386573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Civière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Dispositif pliant sur roulettes destiné au transport de malades ou de blessés.</a:t>
            </a:r>
          </a:p>
          <a:p>
            <a:pPr marL="0" indent="0" algn="ctr">
              <a:buNone/>
            </a:pPr>
            <a:endParaRPr lang="fr-CA" dirty="0" smtClean="0"/>
          </a:p>
        </p:txBody>
      </p:sp>
      <p:pic>
        <p:nvPicPr>
          <p:cNvPr id="2050" name="Picture 2" descr="D:\FP\Santé\Images\civiè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2936"/>
            <a:ext cx="6336704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532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Nécrose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Mort d’une ou de plusieurs </a:t>
            </a:r>
          </a:p>
          <a:p>
            <a:pPr marL="0" indent="0" algn="ctr">
              <a:buNone/>
            </a:pPr>
            <a:r>
              <a:rPr lang="fr-CA" dirty="0" smtClean="0"/>
              <a:t>cellules d’un être vivant.</a:t>
            </a:r>
            <a:endParaRPr lang="fr-CA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tumorale, tissulaire, osseuse, pancréatique.</a:t>
            </a: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24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Désorienté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Qui a perdu son orientation</a:t>
            </a:r>
            <a:r>
              <a:rPr lang="fr-FR" dirty="0" smtClean="0"/>
              <a:t>.</a:t>
            </a: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791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Dyspnée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Difficulté à respirer qui provoque une angoisse.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halètement, suffocation, </a:t>
            </a:r>
            <a:r>
              <a:rPr lang="fr-CA" dirty="0" err="1" smtClean="0">
                <a:solidFill>
                  <a:schemeClr val="tx2"/>
                </a:solidFill>
              </a:rPr>
              <a:t>essouflement</a:t>
            </a:r>
            <a:r>
              <a:rPr lang="fr-CA" dirty="0" smtClean="0">
                <a:solidFill>
                  <a:schemeClr val="tx2"/>
                </a:solidFill>
              </a:rPr>
              <a:t>.</a:t>
            </a: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1042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Asthme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/>
              <a:t>Trouble respiratoire d’origine allergique, psychologique, infectieuse ou cardiaque, se caractérisant par un blocage de la respiration.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allergique, chronique, sévère, aigu, grave, bronchique.</a:t>
            </a: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9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Emphysème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/>
              <a:t>Gonflement, dilatation excessive du tissu cellulaire, d’alvéoles pulmonaires.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pulmonaire, obstructif</a:t>
            </a: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gonflement, grossissement, renflement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9969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Nuisible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Qui nuit, qui cause du tort ou des dommages.</a:t>
            </a:r>
          </a:p>
          <a:p>
            <a:pPr marL="0" indent="0" algn="just">
              <a:buNone/>
            </a:pPr>
            <a:endParaRPr lang="fr-CA" i="1" dirty="0" smtClean="0"/>
          </a:p>
          <a:p>
            <a:pPr marL="0" indent="0" algn="just">
              <a:buNone/>
            </a:pPr>
            <a:r>
              <a:rPr lang="fr-CA" i="1" dirty="0" smtClean="0"/>
              <a:t>Cet adjectif doit être suivi de la préposition </a:t>
            </a:r>
            <a:r>
              <a:rPr lang="fr-CA" b="1" dirty="0" smtClean="0"/>
              <a:t>à</a:t>
            </a:r>
          </a:p>
          <a:p>
            <a:pPr marL="0" indent="0" algn="just">
              <a:buNone/>
            </a:pPr>
            <a:r>
              <a:rPr lang="fr-CA" dirty="0" smtClean="0"/>
              <a:t>Nuisible </a:t>
            </a:r>
            <a:r>
              <a:rPr lang="fr-CA" i="1" u="sng" dirty="0" smtClean="0"/>
              <a:t>à</a:t>
            </a:r>
            <a:r>
              <a:rPr lang="fr-CA" dirty="0" smtClean="0"/>
              <a:t> la santé (</a:t>
            </a:r>
            <a:r>
              <a:rPr lang="fr-CA" u="sng" dirty="0" smtClean="0"/>
              <a:t>et non pas</a:t>
            </a:r>
            <a:r>
              <a:rPr lang="fr-CA" dirty="0" smtClean="0"/>
              <a:t> </a:t>
            </a:r>
            <a:r>
              <a:rPr lang="fr-CA" i="1" dirty="0" smtClean="0"/>
              <a:t>pour </a:t>
            </a:r>
            <a:r>
              <a:rPr lang="fr-CA" dirty="0" smtClean="0"/>
              <a:t>la santé).</a:t>
            </a:r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néfaste, dangereux, dommageable, nocif.</a:t>
            </a:r>
            <a:endParaRPr lang="fr-CA" dirty="0" smtClean="0"/>
          </a:p>
          <a:p>
            <a:pPr marL="0" indent="0" algn="just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603602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Ausculter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Écouter les bruits qui se produisent à l’intérieur d’une partie du corps afin de poser un diagnostic.</a:t>
            </a:r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examiner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676869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409</Words>
  <Application>Microsoft Office PowerPoint</Application>
  <PresentationFormat>Affichage à l'écran (4:3)</PresentationFormat>
  <Paragraphs>100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Vocabulaire de la santé</vt:lpstr>
      <vt:lpstr>Nausées</vt:lpstr>
      <vt:lpstr>Nécrose</vt:lpstr>
      <vt:lpstr>Désorienté</vt:lpstr>
      <vt:lpstr>Dyspnée</vt:lpstr>
      <vt:lpstr>Asthme</vt:lpstr>
      <vt:lpstr>Emphysème</vt:lpstr>
      <vt:lpstr>Nuisible</vt:lpstr>
      <vt:lpstr>Ausculter</vt:lpstr>
      <vt:lpstr>Asystole</vt:lpstr>
      <vt:lpstr>Vésicule</vt:lpstr>
      <vt:lpstr>Faciès</vt:lpstr>
      <vt:lpstr>Microperfuseur</vt:lpstr>
      <vt:lpstr>Cicatrice</vt:lpstr>
      <vt:lpstr>Doser</vt:lpstr>
      <vt:lpstr>Eczéma</vt:lpstr>
      <vt:lpstr>Sein</vt:lpstr>
      <vt:lpstr>Compresse</vt:lpstr>
      <vt:lpstr>Excoriation</vt:lpstr>
      <vt:lpstr>Malaise</vt:lpstr>
      <vt:lpstr>Civière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Vocabulaire de la santé</dc:title>
  <dc:creator>Alex</dc:creator>
  <cp:lastModifiedBy>VALESKA</cp:lastModifiedBy>
  <cp:revision>27</cp:revision>
  <dcterms:created xsi:type="dcterms:W3CDTF">2015-11-08T01:07:45Z</dcterms:created>
  <dcterms:modified xsi:type="dcterms:W3CDTF">2016-01-06T00:15:56Z</dcterms:modified>
</cp:coreProperties>
</file>