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980238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D7D3-92F4-4483-A087-C80D57504308}" type="datetimeFigureOut">
              <a:rPr lang="fr-FR" smtClean="0"/>
              <a:pPr/>
              <a:t>05/09/2012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7A8C-525C-4A88-9703-F2CFA8B12C6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peres.qc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EPER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rmAutofit/>
          </a:bodyPr>
          <a:lstStyle/>
          <a:p>
            <a:r>
              <a:rPr lang="fr-CA" sz="5400" b="1" dirty="0" smtClean="0">
                <a:latin typeface="Minya Nouvelle" pitchFamily="2" charset="0"/>
              </a:rPr>
              <a:t>ATELIER REPERES</a:t>
            </a:r>
            <a:endParaRPr lang="fr-CA" sz="5400" b="1" dirty="0">
              <a:latin typeface="Minya Nouvell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QU’EST-CE QUE REPERES?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Un site internet québécois avec des informations d’ici; </a:t>
            </a:r>
          </a:p>
          <a:p>
            <a:r>
              <a:rPr lang="fr-CA" dirty="0" smtClean="0"/>
              <a:t>Une série d'explorations des professions et des programmes de formation; </a:t>
            </a:r>
          </a:p>
          <a:p>
            <a:r>
              <a:rPr lang="fr-CA" dirty="0" smtClean="0"/>
              <a:t>Des informations mises à jour régulièrement; </a:t>
            </a:r>
          </a:p>
          <a:p>
            <a:r>
              <a:rPr lang="fr-CA" dirty="0" smtClean="0"/>
              <a:t>La possibilité d’obtenir des listes de </a:t>
            </a:r>
            <a:r>
              <a:rPr lang="fr-CA" dirty="0" smtClean="0"/>
              <a:t>professions </a:t>
            </a:r>
            <a:r>
              <a:rPr lang="fr-CA" dirty="0" smtClean="0"/>
              <a:t>selon tes critères;</a:t>
            </a:r>
          </a:p>
          <a:p>
            <a:r>
              <a:rPr lang="fr-CA" dirty="0" smtClean="0"/>
              <a:t>Un </a:t>
            </a:r>
            <a:r>
              <a:rPr lang="fr-CA" dirty="0" err="1" smtClean="0"/>
              <a:t>Webfolio</a:t>
            </a:r>
            <a:r>
              <a:rPr lang="fr-CA" dirty="0" smtClean="0"/>
              <a:t> pour conserver les résultats des recherches, des explorations et des activités. 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POUR Y AVOIR ACCÈS…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>
              <a:hlinkClick r:id="rId2"/>
            </a:endParaRPr>
          </a:p>
          <a:p>
            <a:pPr>
              <a:buNone/>
            </a:pPr>
            <a:r>
              <a:rPr lang="fr-CA" sz="4400" dirty="0" smtClean="0">
                <a:hlinkClick r:id="rId2"/>
              </a:rPr>
              <a:t>www.reperes.qc.ca</a:t>
            </a:r>
            <a:endParaRPr lang="fr-CA" sz="4400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QU’EST-CE QU’ON PEUT Y FAIRE?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Exploration de profession;</a:t>
            </a:r>
          </a:p>
          <a:p>
            <a:r>
              <a:rPr lang="fr-CA" dirty="0" smtClean="0"/>
              <a:t>Recherche de formation;</a:t>
            </a:r>
          </a:p>
          <a:p>
            <a:r>
              <a:rPr lang="fr-CA" dirty="0" smtClean="0"/>
              <a:t>Exploration par discipline scolaire;</a:t>
            </a:r>
          </a:p>
          <a:p>
            <a:r>
              <a:rPr lang="fr-CA" dirty="0" smtClean="0"/>
              <a:t>Établir ton profil personnel et découvrir les professions choisies par ceux qui ont le même profil que toi;</a:t>
            </a:r>
          </a:p>
          <a:p>
            <a:r>
              <a:rPr lang="fr-CA" dirty="0" err="1" smtClean="0"/>
              <a:t>Webfolio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COMMENT LIRE UNE FICHE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Lire une fiche de profession…</a:t>
            </a:r>
          </a:p>
          <a:p>
            <a:endParaRPr lang="fr-CA" dirty="0" smtClean="0"/>
          </a:p>
          <a:p>
            <a:r>
              <a:rPr lang="fr-CA" dirty="0" smtClean="0"/>
              <a:t>Lire une fiche de formation…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TON CODE D’ACCÈS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>
                <a:hlinkClick r:id="rId2" action="ppaction://hlinkfile"/>
              </a:rPr>
              <a:t>Fiche REPERES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QUELQUES EXERCICES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1.  Trouve les préalables scolaires du DEC en éducation spécialisée…</a:t>
            </a:r>
          </a:p>
          <a:p>
            <a:endParaRPr lang="fr-CA" dirty="0" smtClean="0"/>
          </a:p>
          <a:p>
            <a:pPr marL="514350" indent="-514350">
              <a:buAutoNum type="arabicPeriod" startAt="2"/>
            </a:pPr>
            <a:r>
              <a:rPr lang="fr-CA" dirty="0" smtClean="0"/>
              <a:t>Quelles sont les principales tâches d’un boucher…</a:t>
            </a:r>
          </a:p>
          <a:p>
            <a:pPr marL="514350" indent="-514350">
              <a:buAutoNum type="arabicPeriod" startAt="2"/>
            </a:pPr>
            <a:endParaRPr lang="fr-CA" dirty="0" smtClean="0"/>
          </a:p>
          <a:p>
            <a:pPr marL="514350" indent="-514350">
              <a:buAutoNum type="arabicPeriod" startAt="2"/>
            </a:pPr>
            <a:r>
              <a:rPr lang="fr-CA" dirty="0" smtClean="0"/>
              <a:t>Nomme-moi 3 professions qui ont un salaire supérieur à 50 000$...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4. Quelles sont les professions apparentées à la profession de secrétaire… </a:t>
            </a:r>
          </a:p>
          <a:p>
            <a:pPr>
              <a:buNone/>
            </a:pPr>
            <a:endParaRPr lang="fr-CA" dirty="0" smtClean="0"/>
          </a:p>
          <a:p>
            <a:pPr marL="514350" indent="-514350">
              <a:buAutoNum type="arabicPeriod" startAt="5"/>
            </a:pPr>
            <a:r>
              <a:rPr lang="fr-CA" dirty="0" smtClean="0"/>
              <a:t>Avec quel organisme je peux communiquer afin d’avoir des informations supplémentaires sur la profession d’embaumeur…</a:t>
            </a:r>
          </a:p>
          <a:p>
            <a:pPr marL="514350" indent="-514350">
              <a:buAutoNum type="arabicPeriod" startAt="5"/>
            </a:pPr>
            <a:endParaRPr lang="fr-CA" dirty="0" smtClean="0"/>
          </a:p>
          <a:p>
            <a:pPr marL="514350" indent="-514350">
              <a:buAutoNum type="arabicPeriod" startAt="5"/>
            </a:pPr>
            <a:r>
              <a:rPr lang="fr-CA" dirty="0" smtClean="0"/>
              <a:t>À quelles écoles est offert la formation de cuisinier…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À TON TOUR D’EXPLORER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smtClean="0"/>
              <a:t>Temps </a:t>
            </a:r>
            <a:r>
              <a:rPr lang="fr-CA" dirty="0" smtClean="0"/>
              <a:t>personnel pour trouver des informations sur les formations, professions, écoles…  qui t’intéressent ou qui piquent </a:t>
            </a:r>
            <a:r>
              <a:rPr lang="fr-CA" smtClean="0"/>
              <a:t>ta curiosité.</a:t>
            </a: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225</Words>
  <Application>Microsoft Office PowerPoint</Application>
  <PresentationFormat>Affichage à l'écran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ATELIER REPERES</vt:lpstr>
      <vt:lpstr>QU’EST-CE QUE REPERES?</vt:lpstr>
      <vt:lpstr>POUR Y AVOIR ACCÈS…</vt:lpstr>
      <vt:lpstr>QU’EST-CE QU’ON PEUT Y FAIRE?</vt:lpstr>
      <vt:lpstr>COMMENT LIRE UNE FICHE</vt:lpstr>
      <vt:lpstr>TON CODE D’ACCÈS</vt:lpstr>
      <vt:lpstr>QUELQUES EXERCICES</vt:lpstr>
      <vt:lpstr>Présentation PowerPoint</vt:lpstr>
      <vt:lpstr>À TON TOUR D’EXPLORER</vt:lpstr>
    </vt:vector>
  </TitlesOfParts>
  <Company>cstl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REPERES</dc:title>
  <dc:creator>SMINCHILLO</dc:creator>
  <cp:lastModifiedBy>Brives</cp:lastModifiedBy>
  <cp:revision>54</cp:revision>
  <cp:lastPrinted>2012-09-05T18:54:47Z</cp:lastPrinted>
  <dcterms:created xsi:type="dcterms:W3CDTF">2010-07-09T17:43:30Z</dcterms:created>
  <dcterms:modified xsi:type="dcterms:W3CDTF">2012-09-05T19:50:51Z</dcterms:modified>
</cp:coreProperties>
</file>