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1 (première 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Cage thoracique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Partie du tronc limitée par les côtes, le sternum, les vertèbres dorsales, le diaphragme et qui renferme le </a:t>
            </a:r>
            <a:r>
              <a:rPr lang="fr-CA" dirty="0" err="1" smtClean="0"/>
              <a:t>coeur</a:t>
            </a:r>
            <a:r>
              <a:rPr lang="fr-CA" dirty="0" smtClean="0"/>
              <a:t> et les poumons.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le thorax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Jumeaux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Enfants nés lors d’un même accouchement.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vrais, faux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Coqueluche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Maladie infectieuse très contagieuse fréquente chez les enfants. Elle est caractérisée par une toux violente qui rappelle le chant du coq.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Empoisonnement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Intoxication provoquée par l’ingestion de poison ou de substances toxiques pouvant entraîner la mort ou endommager les fonctions vitales.</a:t>
            </a:r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alimentaire, accidentel, sanguin</a:t>
            </a: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intoxication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Coeur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Organe central de l’appareil circulatoire.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artificiel, battant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muscle cardiaque, muscle creux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Glande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Organe dont la fonction est </a:t>
            </a:r>
          </a:p>
          <a:p>
            <a:pPr marL="0" indent="0" algn="ctr">
              <a:buNone/>
            </a:pPr>
            <a:r>
              <a:rPr lang="fr-CA" dirty="0" smtClean="0"/>
              <a:t>de sécréter certaines substances. 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thyroïde, salivaires, mammaire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Toux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Expiration forcée et bruyante de l’air contenu dans les poumons provoquée par une irritation des muqueuses des voies respiratoires.</a:t>
            </a: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sèche, grasse, rauque, persistante, bronchique.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err="1" smtClean="0">
                <a:solidFill>
                  <a:srgbClr val="FF0000"/>
                </a:solidFill>
              </a:rPr>
              <a:t>toussage</a:t>
            </a:r>
            <a:r>
              <a:rPr lang="fr-CA" dirty="0" smtClean="0">
                <a:solidFill>
                  <a:srgbClr val="FF0000"/>
                </a:solidFill>
              </a:rPr>
              <a:t> (</a:t>
            </a:r>
            <a:r>
              <a:rPr lang="fr-CA" dirty="0" err="1" smtClean="0">
                <a:solidFill>
                  <a:srgbClr val="FF0000"/>
                </a:solidFill>
              </a:rPr>
              <a:t>Qc</a:t>
            </a:r>
            <a:r>
              <a:rPr lang="fr-CA" dirty="0" smtClean="0">
                <a:solidFill>
                  <a:srgbClr val="FF0000"/>
                </a:solidFill>
              </a:rPr>
              <a:t>), toussotement 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Sein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Mamelle  de la femme.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Allaitement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Alimentation en lait d’un nourrisson.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maternelle, artificiel, naturel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tétée, boire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Nourrisson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Enfant non sevré.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allaité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bébé, poupon, nouveau-né, 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tout-petit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Chacun des organes rigides et solides qui constituent le squelette.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frontal, fracturé, temporal, cassé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Nouveau-né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Enfant qui vient de naître.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prématuré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bébé, poupon, nouveau-né, 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tout-petit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Moelle osseuse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Substance molle et graisseuse </a:t>
            </a:r>
          </a:p>
          <a:p>
            <a:pPr marL="0" indent="0" algn="ctr">
              <a:buNone/>
            </a:pPr>
            <a:r>
              <a:rPr lang="fr-CA" dirty="0" smtClean="0"/>
              <a:t>à l’intérieur des os.</a:t>
            </a: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Étourdissements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Sensation de vertige ou d’engourdissement.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</a:t>
            </a:r>
            <a:r>
              <a:rPr lang="fr-CA" dirty="0" smtClean="0">
                <a:solidFill>
                  <a:schemeClr val="tx2"/>
                </a:solidFill>
              </a:rPr>
              <a:t>passager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Synonyme: avoir ou donner le tournis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Sage-femme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Praticienne médicale diplômée spécialiste de l’accouchement naturel ainsi que diagnostic et de la surveillance de la grossesse.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Épithète: qualifiée, formée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Démangeaisons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Sensation irritante éprouvée au niveau de l’épiderme et qui provoque le besoin de se gratter.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fortes, intenses, vives, insupportable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picotement, ça pique, je veux me gratter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Pertes sanguines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Écoulement abondant de sang </a:t>
            </a:r>
          </a:p>
          <a:p>
            <a:pPr marL="0" indent="0" algn="ctr">
              <a:buNone/>
            </a:pPr>
            <a:r>
              <a:rPr lang="fr-CA" dirty="0" smtClean="0"/>
              <a:t>(menstruation)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Rythme cardiaque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Vitesse à laquelle bat le cœur.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les battement, le pouls, les pulsations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Vésicule biliaire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Réservoir membraneux qui contient la bile.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395</Words>
  <Application>Microsoft Office PowerPoint</Application>
  <PresentationFormat>Affichage à l'écran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Vocabulaire de la santé</vt:lpstr>
      <vt:lpstr>Os</vt:lpstr>
      <vt:lpstr>Moelle osseuse</vt:lpstr>
      <vt:lpstr>Étourdissements</vt:lpstr>
      <vt:lpstr>Sage-femme</vt:lpstr>
      <vt:lpstr>Démangeaisons</vt:lpstr>
      <vt:lpstr>Pertes sanguines</vt:lpstr>
      <vt:lpstr>Rythme cardiaque</vt:lpstr>
      <vt:lpstr>Vésicule biliaire</vt:lpstr>
      <vt:lpstr>Cage thoracique</vt:lpstr>
      <vt:lpstr>Jumeaux</vt:lpstr>
      <vt:lpstr>Coqueluche</vt:lpstr>
      <vt:lpstr>Empoisonnement</vt:lpstr>
      <vt:lpstr>Coeur</vt:lpstr>
      <vt:lpstr>Glande</vt:lpstr>
      <vt:lpstr>Toux</vt:lpstr>
      <vt:lpstr>Sein</vt:lpstr>
      <vt:lpstr>Allaitement</vt:lpstr>
      <vt:lpstr>Nourrisson</vt:lpstr>
      <vt:lpstr>Nouveau-né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Alex</cp:lastModifiedBy>
  <cp:revision>5</cp:revision>
  <dcterms:created xsi:type="dcterms:W3CDTF">2015-11-08T01:07:45Z</dcterms:created>
  <dcterms:modified xsi:type="dcterms:W3CDTF">2015-11-08T01:41:49Z</dcterms:modified>
</cp:coreProperties>
</file>