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48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24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292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115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82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900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840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20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8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97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686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B6B0B-50E2-48E2-A1F4-3C4F8426B541}" type="datetimeFigureOut">
              <a:rPr lang="en-CA" smtClean="0"/>
              <a:t>07/11/2015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54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Vocabulaire de la santé</a:t>
            </a:r>
            <a:endParaRPr lang="en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2"/>
                </a:solidFill>
              </a:rPr>
              <a:t>Liste 1 (première partie)</a:t>
            </a: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52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Cage thoracique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Partie du tronc limitée par les côtes, le sternum, les vertèbres dorsales, le diaphragme et qui renferme le </a:t>
            </a:r>
            <a:r>
              <a:rPr lang="fr-CA" dirty="0" err="1" smtClean="0"/>
              <a:t>coeur</a:t>
            </a:r>
            <a:r>
              <a:rPr lang="fr-CA" dirty="0" smtClean="0"/>
              <a:t> et les poumons.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Synonyme: le thorax</a:t>
            </a:r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6853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Jumeaux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Enfants nés lors d’un même accouchement.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vrais, faux</a:t>
            </a: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76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Coqueluche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Maladie infectieuse très contagieuse fréquente chez les enfants. Elle est caractérisée par une toux violente qui rappelle le chant du coq.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4359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Empoisonnement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Intoxication provoquée par l’ingestion de poison ou de substances toxiques pouvant entraîner la mort ou endommager les fonctions vitales.</a:t>
            </a:r>
          </a:p>
          <a:p>
            <a:pPr marL="0" indent="0" algn="just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alimentaire, accidentel, sanguin</a:t>
            </a:r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Synonyme: intoxication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98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Coeur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Organe central de l’appareil circulatoire.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artificiel, battant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muscle cardiaque, muscle creux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153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Glande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Organe dont la fonction est </a:t>
            </a:r>
          </a:p>
          <a:p>
            <a:pPr marL="0" indent="0" algn="ctr">
              <a:buNone/>
            </a:pPr>
            <a:r>
              <a:rPr lang="fr-CA" dirty="0" smtClean="0"/>
              <a:t>de sécréter certaines substances. 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thyroïde, salivaires, mammaire</a:t>
            </a: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197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Toux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 smtClean="0"/>
              <a:t>Expiration forcée et bruyante de l’air contenu dans les poumons provoquée par une irritation des muqueuses des voies respiratoires.</a:t>
            </a:r>
          </a:p>
          <a:p>
            <a:pPr marL="0" indent="0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sèche, grasse, rauque, persistante, bronchique.</a:t>
            </a:r>
          </a:p>
          <a:p>
            <a:pPr marL="0" indent="0" algn="ctr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</a:t>
            </a:r>
            <a:r>
              <a:rPr lang="fr-CA" dirty="0" err="1" smtClean="0">
                <a:solidFill>
                  <a:srgbClr val="FF0000"/>
                </a:solidFill>
              </a:rPr>
              <a:t>toussage</a:t>
            </a:r>
            <a:r>
              <a:rPr lang="fr-CA" dirty="0" smtClean="0">
                <a:solidFill>
                  <a:srgbClr val="FF0000"/>
                </a:solidFill>
              </a:rPr>
              <a:t> (</a:t>
            </a:r>
            <a:r>
              <a:rPr lang="fr-CA" dirty="0" err="1" smtClean="0">
                <a:solidFill>
                  <a:srgbClr val="FF0000"/>
                </a:solidFill>
              </a:rPr>
              <a:t>Qc</a:t>
            </a:r>
            <a:r>
              <a:rPr lang="fr-CA" dirty="0" smtClean="0">
                <a:solidFill>
                  <a:srgbClr val="FF0000"/>
                </a:solidFill>
              </a:rPr>
              <a:t>), toussotement 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74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Sein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Mamelle  de la femme.</a:t>
            </a:r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615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Allaitement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Alimentation en lait d’un nourrisson.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maternelle, artificiel, naturel</a:t>
            </a: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tétée, boire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2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Nourrisson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Enfant non sevré.</a:t>
            </a: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Épithète: allaité</a:t>
            </a: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bébé, poupon, nouveau-né, </a:t>
            </a:r>
          </a:p>
          <a:p>
            <a:pPr marL="0" indent="0" algn="ctr">
              <a:buNone/>
            </a:pPr>
            <a:r>
              <a:rPr lang="fr-CA" dirty="0" smtClean="0">
                <a:solidFill>
                  <a:srgbClr val="FF0000"/>
                </a:solidFill>
              </a:rPr>
              <a:t>tout-petit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09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Chacun des organes rigides et solides qui constituent le squelette.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frontal, fracturé, temporal, cassé</a:t>
            </a: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4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Nouveau-né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Enfant qui vient de naître.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Épithète: prématuré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bébé, poupon, nouveau-né, </a:t>
            </a:r>
          </a:p>
          <a:p>
            <a:pPr marL="0" indent="0" algn="ctr">
              <a:buNone/>
            </a:pPr>
            <a:r>
              <a:rPr lang="fr-CA" dirty="0" smtClean="0">
                <a:solidFill>
                  <a:srgbClr val="FF0000"/>
                </a:solidFill>
              </a:rPr>
              <a:t>tout-petit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573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Moelle osseuse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Substance molle et graisseuse </a:t>
            </a:r>
          </a:p>
          <a:p>
            <a:pPr marL="0" indent="0" algn="ctr">
              <a:buNone/>
            </a:pPr>
            <a:r>
              <a:rPr lang="fr-CA" dirty="0" smtClean="0"/>
              <a:t>à l’intérieur des os.</a:t>
            </a:r>
          </a:p>
        </p:txBody>
      </p:sp>
    </p:spTree>
    <p:extLst>
      <p:ext uri="{BB962C8B-B14F-4D97-AF65-F5344CB8AC3E}">
        <p14:creationId xmlns:p14="http://schemas.microsoft.com/office/powerpoint/2010/main" val="215824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Étourdissements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Sensation de vertige ou d’engourdissement.</a:t>
            </a:r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Épithète: </a:t>
            </a:r>
            <a:r>
              <a:rPr lang="fr-CA" dirty="0" smtClean="0">
                <a:solidFill>
                  <a:schemeClr val="tx2"/>
                </a:solidFill>
              </a:rPr>
              <a:t>passager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Synonyme: avoir ou donner le tournis</a:t>
            </a: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791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Sage-femme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Praticienne médicale diplômée spécialiste de l’accouchement naturel ainsi que diagnostic et de la surveillance de la grossesse.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Épithète: qualifiée, formée</a:t>
            </a: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1042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Démangeaisons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Sensation irritante éprouvée au niveau de l’épiderme et qui provoque le besoin de se gratter.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fortes, intenses, vives, insupportable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picotement, ça pique, je veux me gratter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9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Pertes sanguines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Écoulement abondant de sang </a:t>
            </a:r>
          </a:p>
          <a:p>
            <a:pPr marL="0" indent="0" algn="ctr">
              <a:buNone/>
            </a:pPr>
            <a:r>
              <a:rPr lang="fr-CA" dirty="0" smtClean="0"/>
              <a:t>(menstruation)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9969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Rythme cardiaque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Vitesse à laquelle bat le cœur.</a:t>
            </a:r>
          </a:p>
          <a:p>
            <a:pPr marL="0" indent="0" algn="just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les battement, le pouls, les pulsations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602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Vésicule biliaire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Réservoir membraneux qui contient la bile.</a:t>
            </a:r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676869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395</Words>
  <Application>Microsoft Office PowerPoint</Application>
  <PresentationFormat>Affichage à l'écran (4:3)</PresentationFormat>
  <Paragraphs>88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Vocabulaire de la santé</vt:lpstr>
      <vt:lpstr>Os</vt:lpstr>
      <vt:lpstr>Moelle osseuse</vt:lpstr>
      <vt:lpstr>Étourdissements</vt:lpstr>
      <vt:lpstr>Sage-femme</vt:lpstr>
      <vt:lpstr>Démangeaisons</vt:lpstr>
      <vt:lpstr>Pertes sanguines</vt:lpstr>
      <vt:lpstr>Rythme cardiaque</vt:lpstr>
      <vt:lpstr>Vésicule biliaire</vt:lpstr>
      <vt:lpstr>Cage thoracique</vt:lpstr>
      <vt:lpstr>Jumeaux</vt:lpstr>
      <vt:lpstr>Coqueluche</vt:lpstr>
      <vt:lpstr>Empoisonnement</vt:lpstr>
      <vt:lpstr>Coeur</vt:lpstr>
      <vt:lpstr>Glande</vt:lpstr>
      <vt:lpstr>Toux</vt:lpstr>
      <vt:lpstr>Sein</vt:lpstr>
      <vt:lpstr>Allaitement</vt:lpstr>
      <vt:lpstr>Nourrisson</vt:lpstr>
      <vt:lpstr>Nouveau-né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Vocabulaire de la santé</dc:title>
  <dc:creator>Alex</dc:creator>
  <cp:lastModifiedBy>Alex</cp:lastModifiedBy>
  <cp:revision>5</cp:revision>
  <dcterms:created xsi:type="dcterms:W3CDTF">2015-11-08T01:07:45Z</dcterms:created>
  <dcterms:modified xsi:type="dcterms:W3CDTF">2015-11-08T01:41:49Z</dcterms:modified>
</cp:coreProperties>
</file>