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4"/>
  </p:sldMasterIdLst>
  <p:notesMasterIdLst>
    <p:notesMasterId r:id="rId16"/>
  </p:notesMasterIdLst>
  <p:handoutMasterIdLst>
    <p:handoutMasterId r:id="rId17"/>
  </p:handoutMasterIdLst>
  <p:sldIdLst>
    <p:sldId id="259" r:id="rId5"/>
    <p:sldId id="260" r:id="rId6"/>
    <p:sldId id="261" r:id="rId7"/>
    <p:sldId id="268" r:id="rId8"/>
    <p:sldId id="273" r:id="rId9"/>
    <p:sldId id="257" r:id="rId10"/>
    <p:sldId id="258" r:id="rId11"/>
    <p:sldId id="274" r:id="rId12"/>
    <p:sldId id="275" r:id="rId13"/>
    <p:sldId id="272" r:id="rId14"/>
    <p:sldId id="267" r:id="rId1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31" autoAdjust="0"/>
    <p:restoredTop sz="93202" autoAdjust="0"/>
  </p:normalViewPr>
  <p:slideViewPr>
    <p:cSldViewPr snapToGrid="0">
      <p:cViewPr varScale="1">
        <p:scale>
          <a:sx n="72" d="100"/>
          <a:sy n="72" d="100"/>
        </p:scale>
        <p:origin x="336" y="66"/>
      </p:cViewPr>
      <p:guideLst/>
    </p:cSldViewPr>
  </p:slideViewPr>
  <p:outlineViewPr>
    <p:cViewPr>
      <p:scale>
        <a:sx n="33" d="100"/>
        <a:sy n="33" d="100"/>
      </p:scale>
      <p:origin x="0" y="-58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in Desrochers" userId="d7a6ee60-4451-46e8-a0ae-e9b6f859df99" providerId="ADAL" clId="{DF8BF93D-0AE1-4F03-A91A-8911135F16BE}"/>
    <pc:docChg chg="undo custSel modSld">
      <pc:chgData name="Alain Desrochers" userId="d7a6ee60-4451-46e8-a0ae-e9b6f859df99" providerId="ADAL" clId="{DF8BF93D-0AE1-4F03-A91A-8911135F16BE}" dt="2024-08-12T05:04:49.407" v="24" actId="20577"/>
      <pc:docMkLst>
        <pc:docMk/>
      </pc:docMkLst>
      <pc:sldChg chg="modSp mod">
        <pc:chgData name="Alain Desrochers" userId="d7a6ee60-4451-46e8-a0ae-e9b6f859df99" providerId="ADAL" clId="{DF8BF93D-0AE1-4F03-A91A-8911135F16BE}" dt="2024-08-12T05:04:49.407" v="24" actId="20577"/>
        <pc:sldMkLst>
          <pc:docMk/>
          <pc:sldMk cId="732293291" sldId="259"/>
        </pc:sldMkLst>
        <pc:spChg chg="mod">
          <ac:chgData name="Alain Desrochers" userId="d7a6ee60-4451-46e8-a0ae-e9b6f859df99" providerId="ADAL" clId="{DF8BF93D-0AE1-4F03-A91A-8911135F16BE}" dt="2024-08-12T05:04:42.950" v="18" actId="20577"/>
          <ac:spMkLst>
            <pc:docMk/>
            <pc:sldMk cId="732293291" sldId="259"/>
            <ac:spMk id="2" creationId="{C50DDE03-5881-4143-92C0-900FD2200E97}"/>
          </ac:spMkLst>
        </pc:spChg>
        <pc:spChg chg="mod">
          <ac:chgData name="Alain Desrochers" userId="d7a6ee60-4451-46e8-a0ae-e9b6f859df99" providerId="ADAL" clId="{DF8BF93D-0AE1-4F03-A91A-8911135F16BE}" dt="2024-08-12T05:04:49.407" v="24" actId="20577"/>
          <ac:spMkLst>
            <pc:docMk/>
            <pc:sldMk cId="732293291" sldId="259"/>
            <ac:spMk id="3" creationId="{16726D00-6671-49B9-B158-E8FE9A30579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eg"/><Relationship Id="rId4" Type="http://schemas.openxmlformats.org/officeDocument/2006/relationships/image" Target="../media/image3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eg"/><Relationship Id="rId4" Type="http://schemas.openxmlformats.org/officeDocument/2006/relationships/image" Target="../media/image3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ECD7A-1C95-4686-969F-1F99A9376AC1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ED3B5067-1461-466B-8324-6486A5A6D766}">
      <dgm:prSet phldrT="[Text]" phldr="0" custT="1"/>
      <dgm:spPr/>
      <dgm:t>
        <a:bodyPr rtlCol="0"/>
        <a:lstStyle/>
        <a:p>
          <a:pPr rtl="0"/>
          <a:r>
            <a:rPr lang="fr" sz="2000" dirty="0"/>
            <a:t>Primeur ?</a:t>
          </a:r>
        </a:p>
        <a:p>
          <a:pPr rtl="0"/>
          <a:r>
            <a:rPr lang="fr-CA" sz="1600" dirty="0"/>
            <a:t>R</a:t>
          </a:r>
          <a:r>
            <a:rPr lang="fr" sz="1600" dirty="0"/>
            <a:t>adis, navet…</a:t>
          </a:r>
        </a:p>
      </dgm:t>
    </dgm:pt>
    <dgm:pt modelId="{C019736B-D749-4931-AABD-B0D1C43278F2}" type="parTrans" cxnId="{2F51F4F9-B5DD-4DAC-905F-6C2D47B02713}">
      <dgm:prSet/>
      <dgm:spPr/>
      <dgm:t>
        <a:bodyPr rtlCol="0"/>
        <a:lstStyle/>
        <a:p>
          <a:pPr rtl="0"/>
          <a:endParaRPr lang="en-US"/>
        </a:p>
      </dgm:t>
    </dgm:pt>
    <dgm:pt modelId="{B334502D-6D95-4C2E-8AC0-BEE08A6A58F6}" type="sibTrans" cxnId="{2F51F4F9-B5DD-4DAC-905F-6C2D47B02713}">
      <dgm:prSet/>
      <dgm:spPr/>
      <dgm:t>
        <a:bodyPr rtlCol="0"/>
        <a:lstStyle/>
        <a:p>
          <a:pPr rtl="0"/>
          <a:endParaRPr lang="en-US"/>
        </a:p>
      </dgm:t>
    </dgm:pt>
    <dgm:pt modelId="{92FA245D-7E52-4495-8041-E7A161334A70}">
      <dgm:prSet phldrT="[Text]" phldr="0" custT="1"/>
      <dgm:spPr/>
      <dgm:t>
        <a:bodyPr rtlCol="0"/>
        <a:lstStyle/>
        <a:p>
          <a:pPr rtl="0"/>
          <a:r>
            <a:rPr lang="fr" sz="2000" dirty="0"/>
            <a:t>Implantation ?</a:t>
          </a:r>
        </a:p>
        <a:p>
          <a:pPr rtl="0"/>
          <a:r>
            <a:rPr lang="fr" sz="1600" dirty="0"/>
            <a:t>Fraise, asperge…</a:t>
          </a:r>
        </a:p>
      </dgm:t>
    </dgm:pt>
    <dgm:pt modelId="{B8E9BF61-2647-43C3-8F2E-F27354281027}" type="parTrans" cxnId="{F874E7B7-DC9D-4773-BAEF-EBB0520251DD}">
      <dgm:prSet/>
      <dgm:spPr/>
      <dgm:t>
        <a:bodyPr rtlCol="0"/>
        <a:lstStyle/>
        <a:p>
          <a:pPr rtl="0"/>
          <a:endParaRPr lang="en-US"/>
        </a:p>
      </dgm:t>
    </dgm:pt>
    <dgm:pt modelId="{410D4E2C-7240-4155-BD07-126B57839D36}" type="sibTrans" cxnId="{F874E7B7-DC9D-4773-BAEF-EBB0520251DD}">
      <dgm:prSet/>
      <dgm:spPr/>
      <dgm:t>
        <a:bodyPr rtlCol="0"/>
        <a:lstStyle/>
        <a:p>
          <a:pPr rtl="0"/>
          <a:endParaRPr lang="en-US"/>
        </a:p>
      </dgm:t>
    </dgm:pt>
    <dgm:pt modelId="{A4F8A105-7DCF-4F60-9F5C-76758FB83460}">
      <dgm:prSet phldrT="[Text]" phldr="0" custT="1"/>
      <dgm:spPr/>
      <dgm:t>
        <a:bodyPr rtlCol="0"/>
        <a:lstStyle/>
        <a:p>
          <a:pPr rtl="0"/>
          <a:r>
            <a:rPr lang="fr" sz="2000" dirty="0"/>
            <a:t>Engrais-Vert</a:t>
          </a:r>
        </a:p>
        <a:p>
          <a:pPr rtl="0"/>
          <a:r>
            <a:rPr lang="fr" sz="1600" dirty="0"/>
            <a:t>Avoine, sarrasin, trèfle…</a:t>
          </a:r>
        </a:p>
      </dgm:t>
    </dgm:pt>
    <dgm:pt modelId="{C0BF3903-EC68-475A-9BEC-A55DA4C7E82A}" type="parTrans" cxnId="{5CD47D65-3505-4E19-B7E2-0A9B7C61414E}">
      <dgm:prSet/>
      <dgm:spPr/>
      <dgm:t>
        <a:bodyPr rtlCol="0"/>
        <a:lstStyle/>
        <a:p>
          <a:pPr rtl="0"/>
          <a:endParaRPr lang="en-US"/>
        </a:p>
      </dgm:t>
    </dgm:pt>
    <dgm:pt modelId="{CE264B4F-FDA2-4B2C-964B-F651C2D2C3F3}" type="sibTrans" cxnId="{5CD47D65-3505-4E19-B7E2-0A9B7C61414E}">
      <dgm:prSet/>
      <dgm:spPr/>
      <dgm:t>
        <a:bodyPr rtlCol="0"/>
        <a:lstStyle/>
        <a:p>
          <a:pPr rtl="0"/>
          <a:endParaRPr lang="en-US"/>
        </a:p>
      </dgm:t>
    </dgm:pt>
    <dgm:pt modelId="{9BDA28DC-32F9-4DE3-A774-4797BE0DD309}">
      <dgm:prSet phldrT="[Text]" phldr="0" custT="1"/>
      <dgm:spPr/>
      <dgm:t>
        <a:bodyPr rtlCol="0"/>
        <a:lstStyle/>
        <a:p>
          <a:pPr rtl="0"/>
          <a:r>
            <a:rPr lang="fr" sz="2000" dirty="0"/>
            <a:t>Herbes ?</a:t>
          </a:r>
        </a:p>
        <a:p>
          <a:pPr rtl="0"/>
          <a:r>
            <a:rPr lang="fr" sz="1600" dirty="0"/>
            <a:t>Coriandre, aneth, persil…</a:t>
          </a:r>
        </a:p>
      </dgm:t>
    </dgm:pt>
    <dgm:pt modelId="{D38EDE65-4B86-4D31-8788-4CCBE01E471E}" type="parTrans" cxnId="{E6F594F4-D01F-4FA9-B440-D04FF009F5C0}">
      <dgm:prSet/>
      <dgm:spPr/>
      <dgm:t>
        <a:bodyPr rtlCol="0"/>
        <a:lstStyle/>
        <a:p>
          <a:pPr rtl="0"/>
          <a:endParaRPr lang="en-US"/>
        </a:p>
      </dgm:t>
    </dgm:pt>
    <dgm:pt modelId="{A9DC8D3C-EE8A-49C3-889F-66EC37ADEF07}" type="sibTrans" cxnId="{E6F594F4-D01F-4FA9-B440-D04FF009F5C0}">
      <dgm:prSet/>
      <dgm:spPr/>
      <dgm:t>
        <a:bodyPr rtlCol="0"/>
        <a:lstStyle/>
        <a:p>
          <a:pPr rtl="0"/>
          <a:endParaRPr lang="en-US"/>
        </a:p>
      </dgm:t>
    </dgm:pt>
    <dgm:pt modelId="{FB9745ED-8F40-4C3A-91E2-AF801765D11C}" type="pres">
      <dgm:prSet presAssocID="{433ECD7A-1C95-4686-969F-1F99A9376AC1}" presName="Name0" presStyleCnt="0">
        <dgm:presLayoutVars>
          <dgm:dir/>
          <dgm:resizeHandles val="exact"/>
        </dgm:presLayoutVars>
      </dgm:prSet>
      <dgm:spPr/>
    </dgm:pt>
    <dgm:pt modelId="{13D99844-A076-498B-B8F1-1552AB02FCDD}" type="pres">
      <dgm:prSet presAssocID="{ED3B5067-1461-466B-8324-6486A5A6D766}" presName="compNode" presStyleCnt="0"/>
      <dgm:spPr/>
    </dgm:pt>
    <dgm:pt modelId="{E41F819E-82ED-4EF2-A244-E6E7483A3EBA}" type="pres">
      <dgm:prSet presAssocID="{ED3B5067-1461-466B-8324-6486A5A6D766}" presName="pictRect" presStyleLbl="node1" presStyleIdx="0" presStyleCnt="4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52527136-47AD-4E6E-BFC4-CA82E4F5150D}" type="pres">
      <dgm:prSet presAssocID="{ED3B5067-1461-466B-8324-6486A5A6D766}" presName="textRect" presStyleLbl="revTx" presStyleIdx="0" presStyleCnt="4" custLinFactNeighborY="18090">
        <dgm:presLayoutVars>
          <dgm:bulletEnabled val="1"/>
        </dgm:presLayoutVars>
      </dgm:prSet>
      <dgm:spPr/>
    </dgm:pt>
    <dgm:pt modelId="{6DE24FF4-376D-4A8A-893F-DE81659003D9}" type="pres">
      <dgm:prSet presAssocID="{B334502D-6D95-4C2E-8AC0-BEE08A6A58F6}" presName="sibTrans" presStyleLbl="sibTrans2D1" presStyleIdx="0" presStyleCnt="0"/>
      <dgm:spPr/>
    </dgm:pt>
    <dgm:pt modelId="{2C7E0B6B-B2C0-4B89-978F-3FE20DCA5148}" type="pres">
      <dgm:prSet presAssocID="{92FA245D-7E52-4495-8041-E7A161334A70}" presName="compNode" presStyleCnt="0"/>
      <dgm:spPr/>
    </dgm:pt>
    <dgm:pt modelId="{553196EE-AD16-4C2E-B235-D9A61748BD78}" type="pres">
      <dgm:prSet presAssocID="{92FA245D-7E52-4495-8041-E7A161334A70}" presName="pictRect" presStyleLbl="node1" presStyleIdx="1" presStyleCnt="4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D6E94386-1B2C-40C4-9DAC-2F3C7021D1D3}" type="pres">
      <dgm:prSet presAssocID="{92FA245D-7E52-4495-8041-E7A161334A70}" presName="textRect" presStyleLbl="revTx" presStyleIdx="1" presStyleCnt="4" custLinFactNeighborY="18090">
        <dgm:presLayoutVars>
          <dgm:bulletEnabled val="1"/>
        </dgm:presLayoutVars>
      </dgm:prSet>
      <dgm:spPr/>
    </dgm:pt>
    <dgm:pt modelId="{27708030-A96B-4483-B2F7-E03D1DE190FD}" type="pres">
      <dgm:prSet presAssocID="{410D4E2C-7240-4155-BD07-126B57839D36}" presName="sibTrans" presStyleLbl="sibTrans2D1" presStyleIdx="0" presStyleCnt="0"/>
      <dgm:spPr/>
    </dgm:pt>
    <dgm:pt modelId="{5AAF8A34-F12E-4AA5-9EE1-B5A7AE97E116}" type="pres">
      <dgm:prSet presAssocID="{9BDA28DC-32F9-4DE3-A774-4797BE0DD309}" presName="compNode" presStyleCnt="0"/>
      <dgm:spPr/>
    </dgm:pt>
    <dgm:pt modelId="{5F320503-1686-4043-8565-DF29926298DA}" type="pres">
      <dgm:prSet presAssocID="{9BDA28DC-32F9-4DE3-A774-4797BE0DD309}" presName="pictRect" presStyleLbl="node1" presStyleIdx="2" presStyleCnt="4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>
          <a:noFill/>
        </a:ln>
      </dgm:spPr>
    </dgm:pt>
    <dgm:pt modelId="{82D69B62-6796-440C-9F6C-E2591DA30CA0}" type="pres">
      <dgm:prSet presAssocID="{9BDA28DC-32F9-4DE3-A774-4797BE0DD309}" presName="textRect" presStyleLbl="revTx" presStyleIdx="2" presStyleCnt="4" custLinFactNeighborY="18090">
        <dgm:presLayoutVars>
          <dgm:bulletEnabled val="1"/>
        </dgm:presLayoutVars>
      </dgm:prSet>
      <dgm:spPr/>
    </dgm:pt>
    <dgm:pt modelId="{1EB749FC-59E4-437C-A713-D5DE7FB86F69}" type="pres">
      <dgm:prSet presAssocID="{A9DC8D3C-EE8A-49C3-889F-66EC37ADEF07}" presName="sibTrans" presStyleLbl="sibTrans2D1" presStyleIdx="0" presStyleCnt="0"/>
      <dgm:spPr/>
    </dgm:pt>
    <dgm:pt modelId="{E414059B-F800-4187-AFEA-3B72BE7AE5CC}" type="pres">
      <dgm:prSet presAssocID="{A4F8A105-7DCF-4F60-9F5C-76758FB83460}" presName="compNode" presStyleCnt="0"/>
      <dgm:spPr/>
    </dgm:pt>
    <dgm:pt modelId="{20DF7FD2-4DD4-4AC4-830D-C816EFCC67DE}" type="pres">
      <dgm:prSet presAssocID="{A4F8A105-7DCF-4F60-9F5C-76758FB83460}" presName="pictRect" presStyleLbl="node1" presStyleIdx="3" presStyleCnt="4" custLinFactNeighborX="214"/>
      <dgm:spPr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>
          <a:noFill/>
        </a:ln>
      </dgm:spPr>
    </dgm:pt>
    <dgm:pt modelId="{DD110118-D069-479B-B64E-1CA46C286A16}" type="pres">
      <dgm:prSet presAssocID="{A4F8A105-7DCF-4F60-9F5C-76758FB83460}" presName="textRect" presStyleLbl="revTx" presStyleIdx="3" presStyleCnt="4" custLinFactNeighborY="18150">
        <dgm:presLayoutVars>
          <dgm:bulletEnabled val="1"/>
        </dgm:presLayoutVars>
      </dgm:prSet>
      <dgm:spPr/>
    </dgm:pt>
  </dgm:ptLst>
  <dgm:cxnLst>
    <dgm:cxn modelId="{3E2DE206-070A-409C-9674-155F100B65BF}" type="presOf" srcId="{410D4E2C-7240-4155-BD07-126B57839D36}" destId="{27708030-A96B-4483-B2F7-E03D1DE190FD}" srcOrd="0" destOrd="0" presId="urn:microsoft.com/office/officeart/2005/8/layout/pList1"/>
    <dgm:cxn modelId="{023E941D-A1DE-4012-A290-BB1364022BD0}" type="presOf" srcId="{ED3B5067-1461-466B-8324-6486A5A6D766}" destId="{52527136-47AD-4E6E-BFC4-CA82E4F5150D}" srcOrd="0" destOrd="0" presId="urn:microsoft.com/office/officeart/2005/8/layout/pList1"/>
    <dgm:cxn modelId="{5CD47D65-3505-4E19-B7E2-0A9B7C61414E}" srcId="{433ECD7A-1C95-4686-969F-1F99A9376AC1}" destId="{A4F8A105-7DCF-4F60-9F5C-76758FB83460}" srcOrd="3" destOrd="0" parTransId="{C0BF3903-EC68-475A-9BEC-A55DA4C7E82A}" sibTransId="{CE264B4F-FDA2-4B2C-964B-F651C2D2C3F3}"/>
    <dgm:cxn modelId="{6AD6134D-2566-4BA8-B900-125BD4881F69}" type="presOf" srcId="{433ECD7A-1C95-4686-969F-1F99A9376AC1}" destId="{FB9745ED-8F40-4C3A-91E2-AF801765D11C}" srcOrd="0" destOrd="0" presId="urn:microsoft.com/office/officeart/2005/8/layout/pList1"/>
    <dgm:cxn modelId="{5DBE554E-7B85-490F-86A6-127ED3AEE5B1}" type="presOf" srcId="{A9DC8D3C-EE8A-49C3-889F-66EC37ADEF07}" destId="{1EB749FC-59E4-437C-A713-D5DE7FB86F69}" srcOrd="0" destOrd="0" presId="urn:microsoft.com/office/officeart/2005/8/layout/pList1"/>
    <dgm:cxn modelId="{83F1A895-8D51-4CB1-9E39-173654EE0761}" type="presOf" srcId="{92FA245D-7E52-4495-8041-E7A161334A70}" destId="{D6E94386-1B2C-40C4-9DAC-2F3C7021D1D3}" srcOrd="0" destOrd="0" presId="urn:microsoft.com/office/officeart/2005/8/layout/pList1"/>
    <dgm:cxn modelId="{F4F87DA0-4E42-4F9E-9D3D-18C2BD0F8B02}" type="presOf" srcId="{9BDA28DC-32F9-4DE3-A774-4797BE0DD309}" destId="{82D69B62-6796-440C-9F6C-E2591DA30CA0}" srcOrd="0" destOrd="0" presId="urn:microsoft.com/office/officeart/2005/8/layout/pList1"/>
    <dgm:cxn modelId="{F874E7B7-DC9D-4773-BAEF-EBB0520251DD}" srcId="{433ECD7A-1C95-4686-969F-1F99A9376AC1}" destId="{92FA245D-7E52-4495-8041-E7A161334A70}" srcOrd="1" destOrd="0" parTransId="{B8E9BF61-2647-43C3-8F2E-F27354281027}" sibTransId="{410D4E2C-7240-4155-BD07-126B57839D36}"/>
    <dgm:cxn modelId="{DD04CABF-7C84-4208-BBB8-5F6EA1F9912B}" type="presOf" srcId="{B334502D-6D95-4C2E-8AC0-BEE08A6A58F6}" destId="{6DE24FF4-376D-4A8A-893F-DE81659003D9}" srcOrd="0" destOrd="0" presId="urn:microsoft.com/office/officeart/2005/8/layout/pList1"/>
    <dgm:cxn modelId="{0D30B2EF-2E36-4600-9EC2-043167B318E3}" type="presOf" srcId="{A4F8A105-7DCF-4F60-9F5C-76758FB83460}" destId="{DD110118-D069-479B-B64E-1CA46C286A16}" srcOrd="0" destOrd="0" presId="urn:microsoft.com/office/officeart/2005/8/layout/pList1"/>
    <dgm:cxn modelId="{E6F594F4-D01F-4FA9-B440-D04FF009F5C0}" srcId="{433ECD7A-1C95-4686-969F-1F99A9376AC1}" destId="{9BDA28DC-32F9-4DE3-A774-4797BE0DD309}" srcOrd="2" destOrd="0" parTransId="{D38EDE65-4B86-4D31-8788-4CCBE01E471E}" sibTransId="{A9DC8D3C-EE8A-49C3-889F-66EC37ADEF07}"/>
    <dgm:cxn modelId="{2F51F4F9-B5DD-4DAC-905F-6C2D47B02713}" srcId="{433ECD7A-1C95-4686-969F-1F99A9376AC1}" destId="{ED3B5067-1461-466B-8324-6486A5A6D766}" srcOrd="0" destOrd="0" parTransId="{C019736B-D749-4931-AABD-B0D1C43278F2}" sibTransId="{B334502D-6D95-4C2E-8AC0-BEE08A6A58F6}"/>
    <dgm:cxn modelId="{71C4014F-D156-4841-97DD-6B7A68734607}" type="presParOf" srcId="{FB9745ED-8F40-4C3A-91E2-AF801765D11C}" destId="{13D99844-A076-498B-B8F1-1552AB02FCDD}" srcOrd="0" destOrd="0" presId="urn:microsoft.com/office/officeart/2005/8/layout/pList1"/>
    <dgm:cxn modelId="{D51F8A9E-4ADC-4582-A63B-A3030BFCBF88}" type="presParOf" srcId="{13D99844-A076-498B-B8F1-1552AB02FCDD}" destId="{E41F819E-82ED-4EF2-A244-E6E7483A3EBA}" srcOrd="0" destOrd="0" presId="urn:microsoft.com/office/officeart/2005/8/layout/pList1"/>
    <dgm:cxn modelId="{EF130FA8-C6D4-48E0-8854-68E4CD0809DB}" type="presParOf" srcId="{13D99844-A076-498B-B8F1-1552AB02FCDD}" destId="{52527136-47AD-4E6E-BFC4-CA82E4F5150D}" srcOrd="1" destOrd="0" presId="urn:microsoft.com/office/officeart/2005/8/layout/pList1"/>
    <dgm:cxn modelId="{01AC6B7B-305C-4E03-9357-546DB7B7F646}" type="presParOf" srcId="{FB9745ED-8F40-4C3A-91E2-AF801765D11C}" destId="{6DE24FF4-376D-4A8A-893F-DE81659003D9}" srcOrd="1" destOrd="0" presId="urn:microsoft.com/office/officeart/2005/8/layout/pList1"/>
    <dgm:cxn modelId="{EA6AFC3B-C63D-48F6-930E-BAB2355C4D53}" type="presParOf" srcId="{FB9745ED-8F40-4C3A-91E2-AF801765D11C}" destId="{2C7E0B6B-B2C0-4B89-978F-3FE20DCA5148}" srcOrd="2" destOrd="0" presId="urn:microsoft.com/office/officeart/2005/8/layout/pList1"/>
    <dgm:cxn modelId="{65ACD789-ECEC-4549-BA58-6A7E99BD728A}" type="presParOf" srcId="{2C7E0B6B-B2C0-4B89-978F-3FE20DCA5148}" destId="{553196EE-AD16-4C2E-B235-D9A61748BD78}" srcOrd="0" destOrd="0" presId="urn:microsoft.com/office/officeart/2005/8/layout/pList1"/>
    <dgm:cxn modelId="{B11706C8-8B19-4523-95C5-78ED6EDD77D4}" type="presParOf" srcId="{2C7E0B6B-B2C0-4B89-978F-3FE20DCA5148}" destId="{D6E94386-1B2C-40C4-9DAC-2F3C7021D1D3}" srcOrd="1" destOrd="0" presId="urn:microsoft.com/office/officeart/2005/8/layout/pList1"/>
    <dgm:cxn modelId="{F1209308-3E52-479E-9A50-AB5896B84A5A}" type="presParOf" srcId="{FB9745ED-8F40-4C3A-91E2-AF801765D11C}" destId="{27708030-A96B-4483-B2F7-E03D1DE190FD}" srcOrd="3" destOrd="0" presId="urn:microsoft.com/office/officeart/2005/8/layout/pList1"/>
    <dgm:cxn modelId="{2FB53159-BF43-419B-9839-9F0429FCD304}" type="presParOf" srcId="{FB9745ED-8F40-4C3A-91E2-AF801765D11C}" destId="{5AAF8A34-F12E-4AA5-9EE1-B5A7AE97E116}" srcOrd="4" destOrd="0" presId="urn:microsoft.com/office/officeart/2005/8/layout/pList1"/>
    <dgm:cxn modelId="{97A426C0-9613-400E-9C5C-B1FF587109F2}" type="presParOf" srcId="{5AAF8A34-F12E-4AA5-9EE1-B5A7AE97E116}" destId="{5F320503-1686-4043-8565-DF29926298DA}" srcOrd="0" destOrd="0" presId="urn:microsoft.com/office/officeart/2005/8/layout/pList1"/>
    <dgm:cxn modelId="{ACD8953D-DB8F-4A70-A304-980F035630E6}" type="presParOf" srcId="{5AAF8A34-F12E-4AA5-9EE1-B5A7AE97E116}" destId="{82D69B62-6796-440C-9F6C-E2591DA30CA0}" srcOrd="1" destOrd="0" presId="urn:microsoft.com/office/officeart/2005/8/layout/pList1"/>
    <dgm:cxn modelId="{CF428D09-5376-4AB1-8850-F389318E57DA}" type="presParOf" srcId="{FB9745ED-8F40-4C3A-91E2-AF801765D11C}" destId="{1EB749FC-59E4-437C-A713-D5DE7FB86F69}" srcOrd="5" destOrd="0" presId="urn:microsoft.com/office/officeart/2005/8/layout/pList1"/>
    <dgm:cxn modelId="{BEBFDB29-870F-4690-A10B-9BDF94E74527}" type="presParOf" srcId="{FB9745ED-8F40-4C3A-91E2-AF801765D11C}" destId="{E414059B-F800-4187-AFEA-3B72BE7AE5CC}" srcOrd="6" destOrd="0" presId="urn:microsoft.com/office/officeart/2005/8/layout/pList1"/>
    <dgm:cxn modelId="{F9127C47-1F8B-4537-9302-09544764561A}" type="presParOf" srcId="{E414059B-F800-4187-AFEA-3B72BE7AE5CC}" destId="{20DF7FD2-4DD4-4AC4-830D-C816EFCC67DE}" srcOrd="0" destOrd="0" presId="urn:microsoft.com/office/officeart/2005/8/layout/pList1"/>
    <dgm:cxn modelId="{988AFBDB-4383-48DE-8AE2-D03D45615C5A}" type="presParOf" srcId="{E414059B-F800-4187-AFEA-3B72BE7AE5CC}" destId="{DD110118-D069-479B-B64E-1CA46C286A1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F819E-82ED-4EF2-A244-E6E7483A3EBA}">
      <dsp:nvSpPr>
        <dsp:cNvPr id="0" name=""/>
        <dsp:cNvSpPr/>
      </dsp:nvSpPr>
      <dsp:spPr>
        <a:xfrm>
          <a:off x="5504" y="709640"/>
          <a:ext cx="2619322" cy="18047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27136-47AD-4E6E-BFC4-CA82E4F5150D}">
      <dsp:nvSpPr>
        <dsp:cNvPr id="0" name=""/>
        <dsp:cNvSpPr/>
      </dsp:nvSpPr>
      <dsp:spPr>
        <a:xfrm>
          <a:off x="5504" y="2690146"/>
          <a:ext cx="2619322" cy="971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000" kern="1200" dirty="0"/>
            <a:t>Primeur ?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R</a:t>
          </a:r>
          <a:r>
            <a:rPr lang="fr" sz="1600" kern="1200" dirty="0"/>
            <a:t>adis, navet…</a:t>
          </a:r>
        </a:p>
      </dsp:txBody>
      <dsp:txXfrm>
        <a:off x="5504" y="2690146"/>
        <a:ext cx="2619322" cy="971768"/>
      </dsp:txXfrm>
    </dsp:sp>
    <dsp:sp modelId="{553196EE-AD16-4C2E-B235-D9A61748BD78}">
      <dsp:nvSpPr>
        <dsp:cNvPr id="0" name=""/>
        <dsp:cNvSpPr/>
      </dsp:nvSpPr>
      <dsp:spPr>
        <a:xfrm>
          <a:off x="2886868" y="709640"/>
          <a:ext cx="2619322" cy="180471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94386-1B2C-40C4-9DAC-2F3C7021D1D3}">
      <dsp:nvSpPr>
        <dsp:cNvPr id="0" name=""/>
        <dsp:cNvSpPr/>
      </dsp:nvSpPr>
      <dsp:spPr>
        <a:xfrm>
          <a:off x="2886868" y="2690146"/>
          <a:ext cx="2619322" cy="971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000" kern="1200" dirty="0"/>
            <a:t>Implantation ?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Fraise, asperge…</a:t>
          </a:r>
        </a:p>
      </dsp:txBody>
      <dsp:txXfrm>
        <a:off x="2886868" y="2690146"/>
        <a:ext cx="2619322" cy="971768"/>
      </dsp:txXfrm>
    </dsp:sp>
    <dsp:sp modelId="{5F320503-1686-4043-8565-DF29926298DA}">
      <dsp:nvSpPr>
        <dsp:cNvPr id="0" name=""/>
        <dsp:cNvSpPr/>
      </dsp:nvSpPr>
      <dsp:spPr>
        <a:xfrm>
          <a:off x="5768233" y="709640"/>
          <a:ext cx="2619322" cy="18047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69B62-6796-440C-9F6C-E2591DA30CA0}">
      <dsp:nvSpPr>
        <dsp:cNvPr id="0" name=""/>
        <dsp:cNvSpPr/>
      </dsp:nvSpPr>
      <dsp:spPr>
        <a:xfrm>
          <a:off x="5768233" y="2690146"/>
          <a:ext cx="2619322" cy="971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000" kern="1200" dirty="0"/>
            <a:t>Herbes ?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Coriandre, aneth, persil…</a:t>
          </a:r>
        </a:p>
      </dsp:txBody>
      <dsp:txXfrm>
        <a:off x="5768233" y="2690146"/>
        <a:ext cx="2619322" cy="971768"/>
      </dsp:txXfrm>
    </dsp:sp>
    <dsp:sp modelId="{20DF7FD2-4DD4-4AC4-830D-C816EFCC67DE}">
      <dsp:nvSpPr>
        <dsp:cNvPr id="0" name=""/>
        <dsp:cNvSpPr/>
      </dsp:nvSpPr>
      <dsp:spPr>
        <a:xfrm>
          <a:off x="8655102" y="709640"/>
          <a:ext cx="2619322" cy="180471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10118-D069-479B-B64E-1CA46C286A16}">
      <dsp:nvSpPr>
        <dsp:cNvPr id="0" name=""/>
        <dsp:cNvSpPr/>
      </dsp:nvSpPr>
      <dsp:spPr>
        <a:xfrm>
          <a:off x="8649598" y="2690729"/>
          <a:ext cx="2619322" cy="971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000" kern="1200" dirty="0"/>
            <a:t>Engrais-Vert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Avoine, sarrasin, trèfle…</a:t>
          </a:r>
        </a:p>
      </dsp:txBody>
      <dsp:txXfrm>
        <a:off x="8649598" y="2690729"/>
        <a:ext cx="2619322" cy="971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5F48554E-6E55-46F8-B5B5-80FF28D01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E2EDF1-3F49-410B-8D8F-DEB11C091F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DD85BEE-D244-4BD7-AEA3-A19E680F30CC}" type="datetime1">
              <a:rPr lang="fr-FR" smtClean="0"/>
              <a:t>12/08/2024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BC78DC-C87F-49D8-9462-F28246D785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F6D6EC-E958-40D3-9794-27A6A1CE1C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374092-269C-4ACC-A602-ADC42C82CA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029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CC2380E-9A06-438C-B7BC-AA06B25C5BA8}" type="datetime1">
              <a:rPr lang="fr-FR" noProof="0" smtClean="0"/>
              <a:t>12/08/2024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666E22B-85CA-45C7-86A8-A17C38B96A9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93007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66E22B-85CA-45C7-86A8-A17C38B96A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92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91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80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67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03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558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310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631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21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CF70A2-C0AD-4D28-B3EB-C43D221AD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3EE984A-7865-4092-9DD1-FA065CFE1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Image 7" descr="Image contenant une holding&#10;&#10;Description générée automatiquement">
              <a:extLst>
                <a:ext uri="{FF2B5EF4-FFF2-40B4-BE49-F238E27FC236}">
                  <a16:creationId xmlns:a16="http://schemas.microsoft.com/office/drawing/2014/main" id="{3B8F172B-7E78-455D-98E3-82DF61843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Image 8" descr="Image contenant une holding, fleur&#10;&#10;Description générée automatiquement">
              <a:extLst>
                <a:ext uri="{FF2B5EF4-FFF2-40B4-BE49-F238E27FC236}">
                  <a16:creationId xmlns:a16="http://schemas.microsoft.com/office/drawing/2014/main" id="{F50D9895-086D-4E52-B2BB-4B8D7993E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441336E-0F59-4E8E-A2B5-D62EDA718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7B873BD-A26D-4CB5-BED3-D95C908B8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257800" cy="2833528"/>
          </a:xfrm>
        </p:spPr>
        <p:txBody>
          <a:bodyPr rtlCol="0" anchor="b"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fr-FR" sz="4400" spc="120" noProof="0">
                <a:cs typeface="Posterama" panose="020B0504020200020000" pitchFamily="34" charset="0"/>
              </a:rPr>
              <a:t>Modifiez le style du titre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F5E2EC6-688E-4202-BA23-F29BE1145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9" y="4074784"/>
            <a:ext cx="5257799" cy="1640216"/>
          </a:xfrm>
        </p:spPr>
        <p:txBody>
          <a:bodyPr rtlCol="0" anchor="t"/>
          <a:lstStyle>
            <a:lvl1pPr marL="0" indent="0">
              <a:buNone/>
              <a:defRPr/>
            </a:lvl1pPr>
          </a:lstStyle>
          <a:p>
            <a:pPr algn="l" rtl="0">
              <a:lnSpc>
                <a:spcPct val="110000"/>
              </a:lnSpc>
            </a:pPr>
            <a:r>
              <a:rPr lang="fr-FR" sz="2200" noProof="0">
                <a:cs typeface="Segoe UI Semilight" panose="020B0402040204020203" pitchFamily="34" charset="0"/>
              </a:rPr>
              <a:t>Modifiez le style des sous-titres du masque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D8709CFE-7328-4CEC-A7C8-D6C8B18D6C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232" y="740664"/>
            <a:ext cx="4745736" cy="53949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0004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F5322-A9D1-4D98-A1BC-9178604AB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70C34FA-2551-4FBC-8628-35065482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394623"/>
            <a:ext cx="5996619" cy="2131033"/>
          </a:xfrm>
        </p:spPr>
        <p:txBody>
          <a:bodyPr rtlCol="0" anchor="ctr">
            <a:normAutofit/>
          </a:bodyPr>
          <a:lstStyle/>
          <a:p>
            <a:pPr algn="l" rtl="0"/>
            <a:r>
              <a:rPr lang="fr-FR" sz="4400" noProof="0">
                <a:cs typeface="Posterama" panose="020B0504020200020000" pitchFamily="34" charset="0"/>
              </a:rPr>
              <a:t>Modifiez le style du titre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158CD79-85EA-4D75-A743-D3DB777D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V="1">
            <a:off x="8194385" y="20961"/>
            <a:ext cx="3997615" cy="6816079"/>
            <a:chOff x="8059620" y="41922"/>
            <a:chExt cx="3997615" cy="6816077"/>
          </a:xfrm>
        </p:grpSpPr>
        <p:pic>
          <p:nvPicPr>
            <p:cNvPr id="9" name="Image 8" descr="Image contenant assis, sombre, devant, devant, chat&#10;&#10;Description générée automatiquement">
              <a:extLst>
                <a:ext uri="{FF2B5EF4-FFF2-40B4-BE49-F238E27FC236}">
                  <a16:creationId xmlns:a16="http://schemas.microsoft.com/office/drawing/2014/main" id="{50D423CE-750A-48C7-B236-F510652FE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0" name="Image 9" descr="Image contenant assis, sombre, devant, devant, chat&#10;&#10;Description générée automatiquement">
              <a:extLst>
                <a:ext uri="{FF2B5EF4-FFF2-40B4-BE49-F238E27FC236}">
                  <a16:creationId xmlns:a16="http://schemas.microsoft.com/office/drawing/2014/main" id="{F198B21E-DBB4-4FAF-85E2-0929E6BFC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11" name="Sous-titre 2">
            <a:extLst>
              <a:ext uri="{FF2B5EF4-FFF2-40B4-BE49-F238E27FC236}">
                <a16:creationId xmlns:a16="http://schemas.microsoft.com/office/drawing/2014/main" id="{AD9BB445-59C3-4B51-9237-1F7AC9B09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29" y="381000"/>
            <a:ext cx="3997745" cy="2133600"/>
          </a:xfrm>
        </p:spPr>
        <p:txBody>
          <a:bodyPr rtlCol="0" anchor="ctr"/>
          <a:lstStyle>
            <a:lvl1pPr marL="0" indent="0">
              <a:buNone/>
              <a:defRPr/>
            </a:lvl1pPr>
          </a:lstStyle>
          <a:p>
            <a:pPr algn="l" rtl="0">
              <a:lnSpc>
                <a:spcPct val="110000"/>
              </a:lnSpc>
            </a:pPr>
            <a:r>
              <a:rPr lang="fr-FR" sz="2200" noProof="0">
                <a:cs typeface="Segoe UI Semilight" panose="020B0402040204020203" pitchFamily="34" charset="0"/>
              </a:rPr>
              <a:t>Modifiez le style des sous-titres du masque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969566B9-A8AF-4476-A32A-4AEFC46430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816" y="2670048"/>
            <a:ext cx="5175504" cy="363931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6" name="Espace réservé d’image 14">
            <a:extLst>
              <a:ext uri="{FF2B5EF4-FFF2-40B4-BE49-F238E27FC236}">
                <a16:creationId xmlns:a16="http://schemas.microsoft.com/office/drawing/2014/main" id="{10391AAE-35A8-4BEC-BF35-22153B1436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0488" y="2670048"/>
            <a:ext cx="5175504" cy="363931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6816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4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4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60135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8695" y="1825625"/>
            <a:ext cx="5561106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825625"/>
            <a:ext cx="5561105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A7506A-23D3-4E50-B632-7D75C652F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82A1112-7DAD-487B-84EF-9F2B9F4A6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Image 7" descr="Image contenant une holding&#10;&#10;Description générée automatiquement">
              <a:extLst>
                <a:ext uri="{FF2B5EF4-FFF2-40B4-BE49-F238E27FC236}">
                  <a16:creationId xmlns:a16="http://schemas.microsoft.com/office/drawing/2014/main" id="{52E39B3F-C08C-424B-908B-8A3E017C6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Image 8" descr="Image contenant une holding, fleur&#10;&#10;Description générée automatiquement">
              <a:extLst>
                <a:ext uri="{FF2B5EF4-FFF2-40B4-BE49-F238E27FC236}">
                  <a16:creationId xmlns:a16="http://schemas.microsoft.com/office/drawing/2014/main" id="{80050DD2-3323-4041-91C6-8BFA52F38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FA34E2F-6A4E-4CFF-ACA1-994BA9CED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A8B9C0BE-DE84-42B6-9610-684AC81E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4953000" cy="213055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fr-FR" spc="120" noProof="0">
                <a:cs typeface="Posterama" panose="020B0504020200020000" pitchFamily="34" charset="0"/>
              </a:rPr>
              <a:t>Modifiez le style du 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95C06E1-E8B8-4F7A-8EB7-E594AFEE6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352800"/>
            <a:ext cx="4953000" cy="25146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>
              <a:lnSpc>
                <a:spcPct val="110000"/>
              </a:lnSpc>
            </a:pPr>
            <a:r>
              <a:rPr lang="fr-FR" sz="1800" noProof="0"/>
              <a:t>Cliquez pour modifier les styles du texte du masque</a:t>
            </a:r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E340614F-452E-4022-B834-FFDC63466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813816"/>
            <a:ext cx="4617720" cy="25511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7" name="Espace réservé d’image 15">
            <a:extLst>
              <a:ext uri="{FF2B5EF4-FFF2-40B4-BE49-F238E27FC236}">
                <a16:creationId xmlns:a16="http://schemas.microsoft.com/office/drawing/2014/main" id="{C9F0368A-AE83-428C-ABF7-694386AB6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465576"/>
            <a:ext cx="4617720" cy="25511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408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2253A4E8-5A11-4C9C-8FC8-9D78AB5D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7" name="Image 6" descr="Image contenant une holding&#10;&#10;Description générée automatiquement">
              <a:extLst>
                <a:ext uri="{FF2B5EF4-FFF2-40B4-BE49-F238E27FC236}">
                  <a16:creationId xmlns:a16="http://schemas.microsoft.com/office/drawing/2014/main" id="{77D633C1-4A46-44EA-B1E7-96EA9C44C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8" name="Image 7" descr="Image contenant une holding, fleur&#10;&#10;Description générée automatiquement">
              <a:extLst>
                <a:ext uri="{FF2B5EF4-FFF2-40B4-BE49-F238E27FC236}">
                  <a16:creationId xmlns:a16="http://schemas.microsoft.com/office/drawing/2014/main" id="{89667DF8-B73B-497B-95A4-5212EE667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id="{3EA3C8E6-EF45-4F18-A0CB-F0527540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953000" cy="213055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fr-FR" spc="120" noProof="0">
                <a:cs typeface="Posterama" panose="020B0504020200020000" pitchFamily="34" charset="0"/>
              </a:rPr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0CA1F7B-7E1E-4745-8E06-38C79906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912"/>
            <a:ext cx="4952681" cy="3410712"/>
          </a:xfrm>
        </p:spPr>
        <p:txBody>
          <a:bodyPr rtlCol="0"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 rtl="0">
              <a:lnSpc>
                <a:spcPct val="110000"/>
              </a:lnSpc>
            </a:pPr>
            <a:r>
              <a:rPr lang="fr-FR" sz="1800" noProof="0"/>
              <a:t>Cliquez pour modifier les styles du texte du masque</a:t>
            </a:r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C027CA11-7EE7-4C3B-AF4D-F50756E4EF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6600" y="568324"/>
            <a:ext cx="4727448" cy="5715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1826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ut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9FC3DD-D5CF-4D3A-AD62-2D9AD0EA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A543720-E70E-42D7-9835-39FDFE40F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77000" y="0"/>
            <a:ext cx="5711952" cy="5071492"/>
            <a:chOff x="4464881" y="0"/>
            <a:chExt cx="7724071" cy="6858000"/>
          </a:xfrm>
        </p:grpSpPr>
        <p:pic>
          <p:nvPicPr>
            <p:cNvPr id="8" name="Image 7" descr="Image contenant une holding&#10;&#10;Description générée automatiquement">
              <a:extLst>
                <a:ext uri="{FF2B5EF4-FFF2-40B4-BE49-F238E27FC236}">
                  <a16:creationId xmlns:a16="http://schemas.microsoft.com/office/drawing/2014/main" id="{7D5BA9D0-B4FD-4CD7-8F18-76506E972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Image 8" descr="Image contenant une holding, fleur&#10;&#10;Description générée automatiquement">
              <a:extLst>
                <a:ext uri="{FF2B5EF4-FFF2-40B4-BE49-F238E27FC236}">
                  <a16:creationId xmlns:a16="http://schemas.microsoft.com/office/drawing/2014/main" id="{7D2067D9-0848-4BAA-996E-BE1236E04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Titre 1">
            <a:extLst>
              <a:ext uri="{FF2B5EF4-FFF2-40B4-BE49-F238E27FC236}">
                <a16:creationId xmlns:a16="http://schemas.microsoft.com/office/drawing/2014/main" id="{1B87D7AA-E59B-441F-B5EC-E9828C1ED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2301875"/>
          </a:xfrm>
        </p:spPr>
        <p:txBody>
          <a:bodyPr rtlCol="0" anchor="b">
            <a:normAutofit/>
          </a:bodyPr>
          <a:lstStyle>
            <a:lvl1pPr algn="ctr">
              <a:defRPr/>
            </a:lvl1pPr>
          </a:lstStyle>
          <a:p>
            <a:pPr rtl="0">
              <a:lnSpc>
                <a:spcPct val="100000"/>
              </a:lnSpc>
            </a:pPr>
            <a:r>
              <a:rPr lang="fr-FR" sz="4400" spc="120" noProof="0">
                <a:cs typeface="Posterama" panose="020B0504020200020000" pitchFamily="34" charset="0"/>
              </a:rPr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0806D6C-F8DC-4FFA-9381-5620B7391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2743201"/>
            <a:ext cx="8763001" cy="914400"/>
          </a:xfrm>
        </p:spPr>
        <p:txBody>
          <a:bodyPr rtlCol="0" anchor="t"/>
          <a:lstStyle>
            <a:lvl1pPr marL="0" indent="0" algn="ctr">
              <a:buNone/>
              <a:defRPr/>
            </a:lvl1pPr>
          </a:lstStyle>
          <a:p>
            <a:pPr rtl="0">
              <a:lnSpc>
                <a:spcPct val="110000"/>
              </a:lnSpc>
            </a:pPr>
            <a:r>
              <a:rPr lang="fr-FR" sz="2200" noProof="0">
                <a:cs typeface="Segoe UI Semilight" panose="020B0402040204020203" pitchFamily="34" charset="0"/>
              </a:rPr>
              <a:t>Modifiez le style des sous-titres du masque</a:t>
            </a:r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A5095252-A020-4AA1-9BB3-013288AE3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4059936" cy="2971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7" name="Espace réservé d’image 15">
            <a:extLst>
              <a:ext uri="{FF2B5EF4-FFF2-40B4-BE49-F238E27FC236}">
                <a16:creationId xmlns:a16="http://schemas.microsoft.com/office/drawing/2014/main" id="{17FBAD15-0D00-46EC-B530-EF6195F42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792" y="3886200"/>
            <a:ext cx="4087368" cy="2971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8" name="Espace réservé d’image 15">
            <a:extLst>
              <a:ext uri="{FF2B5EF4-FFF2-40B4-BE49-F238E27FC236}">
                <a16:creationId xmlns:a16="http://schemas.microsoft.com/office/drawing/2014/main" id="{0F93F034-901D-43B1-89E9-6291A86787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2064" y="3886200"/>
            <a:ext cx="4059936" cy="2971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06652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2BDFDF-C29B-490D-B7E4-913596711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733B2E6-29D0-4249-A0A5-82013CE16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Image 7" descr="Image contenant une holding&#10;&#10;Description générée automatiquement">
              <a:extLst>
                <a:ext uri="{FF2B5EF4-FFF2-40B4-BE49-F238E27FC236}">
                  <a16:creationId xmlns:a16="http://schemas.microsoft.com/office/drawing/2014/main" id="{13AED3CD-2B31-49BC-BC04-850E0AD36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Image 8" descr="Image contenant une holding, fleur&#10;&#10;Description générée automatiquement">
              <a:extLst>
                <a:ext uri="{FF2B5EF4-FFF2-40B4-BE49-F238E27FC236}">
                  <a16:creationId xmlns:a16="http://schemas.microsoft.com/office/drawing/2014/main" id="{D5FE2C96-BB8F-4A14-88E4-C871D91E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F2C506E-3A15-4D88-8C7E-AE65D21F1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52D6351-AB6F-490B-97F2-D51C1478A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23" y="1066800"/>
            <a:ext cx="5367527" cy="2833528"/>
          </a:xfrm>
        </p:spPr>
        <p:txBody>
          <a:bodyPr rtlCol="0" anchor="b"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fr-FR" sz="4400" spc="120" noProof="0">
                <a:cs typeface="Posterama" panose="020B0504020200020000" pitchFamily="34" charset="0"/>
              </a:rPr>
              <a:t>Modifiez le style du titre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F760311-9637-47CC-B0E7-6C8C307C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223" y="4074784"/>
            <a:ext cx="5367526" cy="1640216"/>
          </a:xfrm>
        </p:spPr>
        <p:txBody>
          <a:bodyPr rtlCol="0" anchor="t"/>
          <a:lstStyle>
            <a:lvl1pPr marL="0" indent="0">
              <a:buNone/>
              <a:defRPr/>
            </a:lvl1pPr>
          </a:lstStyle>
          <a:p>
            <a:pPr algn="l" rtl="0">
              <a:lnSpc>
                <a:spcPct val="110000"/>
              </a:lnSpc>
            </a:pPr>
            <a:r>
              <a:rPr lang="fr-FR" sz="2200" noProof="0">
                <a:cs typeface="Segoe UI Semilight" panose="020B0402040204020203" pitchFamily="34" charset="0"/>
              </a:rPr>
              <a:t>Modifiez le style des sous-titres du masque</a:t>
            </a:r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89734E01-4E64-484E-9728-EF69422CB1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3448" y="1014984"/>
            <a:ext cx="4123944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7" name="Espace réservé d’image 15">
            <a:extLst>
              <a:ext uri="{FF2B5EF4-FFF2-40B4-BE49-F238E27FC236}">
                <a16:creationId xmlns:a16="http://schemas.microsoft.com/office/drawing/2014/main" id="{7CA897AB-A280-4B5A-BEF5-C5D11D6535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13448" y="3511296"/>
            <a:ext cx="4123944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8201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256" y="1752600"/>
            <a:ext cx="5532319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5256" y="2666999"/>
            <a:ext cx="5532319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52600"/>
            <a:ext cx="5561106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66999"/>
            <a:ext cx="5561106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256" y="175260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5256" y="2666999"/>
            <a:ext cx="3291840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53361" y="175260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53361" y="2666999"/>
            <a:ext cx="3291840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17999667-FDE9-4EC7-9EF8-E64C5DA4B1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1466" y="1757319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54466FB3-35A6-4045-8C46-5F6399D7B4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41466" y="2671718"/>
            <a:ext cx="3291840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2047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E62CE4B-3BFB-4501-B59A-0ED68CF6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F608493-BDCD-43BD-A3CC-24E75027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524956" cy="213055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fr-FR" spc="120" noProof="0">
                <a:cs typeface="Posterama" panose="020B0504020200020000" pitchFamily="34" charset="0"/>
              </a:rPr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3B9F353-002B-4A4D-A316-70D952ED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297"/>
            <a:ext cx="4524664" cy="3412969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>
              <a:lnSpc>
                <a:spcPct val="110000"/>
              </a:lnSpc>
            </a:pPr>
            <a:r>
              <a:rPr lang="fr-FR" sz="1800" noProof="0"/>
              <a:t>Cliquez pour modifier les styles du texte du masque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9890B2B-FFC6-4C7C-A617-67144F1E3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55" y="0"/>
            <a:ext cx="5115697" cy="6858000"/>
          </a:xfrm>
          <a:prstGeom prst="rect">
            <a:avLst/>
          </a:prstGeom>
        </p:spPr>
      </p:pic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8CD8768C-8806-4DE0-82CC-275A2EC6D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9592" y="740664"/>
            <a:ext cx="2798762" cy="260604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5" name="Espace réservé d’image 23">
            <a:extLst>
              <a:ext uri="{FF2B5EF4-FFF2-40B4-BE49-F238E27FC236}">
                <a16:creationId xmlns:a16="http://schemas.microsoft.com/office/drawing/2014/main" id="{68CB9DF9-86EB-48CF-B212-F2B290C56F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8824" y="740664"/>
            <a:ext cx="2798762" cy="260604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6" name="Espace réservé d’image 23">
            <a:extLst>
              <a:ext uri="{FF2B5EF4-FFF2-40B4-BE49-F238E27FC236}">
                <a16:creationId xmlns:a16="http://schemas.microsoft.com/office/drawing/2014/main" id="{554B2207-3993-41B6-AF63-EBB48DACAB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9592" y="3529584"/>
            <a:ext cx="2798762" cy="260604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7" name="Espace réservé d’image 23">
            <a:extLst>
              <a:ext uri="{FF2B5EF4-FFF2-40B4-BE49-F238E27FC236}">
                <a16:creationId xmlns:a16="http://schemas.microsoft.com/office/drawing/2014/main" id="{DE0340D8-BC7E-4431-A7A7-8D634C8A19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69680" y="3529584"/>
            <a:ext cx="2798762" cy="260604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5841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>
                <a:solidFill>
                  <a:schemeClr val="tx1">
                    <a:alpha val="60000"/>
                  </a:schemeClr>
                </a:solidFill>
              </a:rPr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 rtl="0"/>
            <a:fld id="{73B850FF-6169-4056-8077-06FFA93A5366}" type="slidenum">
              <a:rPr lang="fr-FR" noProof="0" smtClean="0"/>
              <a:pPr/>
              <a:t>‹N°›</a:t>
            </a:fld>
            <a:endParaRPr lang="fr-FR" noProof="0"/>
          </a:p>
        </p:txBody>
      </p:sp>
      <p:pic>
        <p:nvPicPr>
          <p:cNvPr id="14" name="Image 13" descr="Image contenant une position assise&#10;&#10;Description générée automatiquement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46" r:id="rId4"/>
    <p:sldLayoutId id="2147483734" r:id="rId5"/>
    <p:sldLayoutId id="2147483752" r:id="rId6"/>
    <p:sldLayoutId id="2147483737" r:id="rId7"/>
    <p:sldLayoutId id="2147483750" r:id="rId8"/>
    <p:sldLayoutId id="2147483745" r:id="rId9"/>
    <p:sldLayoutId id="2147483751" r:id="rId10"/>
    <p:sldLayoutId id="2147483733" r:id="rId11"/>
    <p:sldLayoutId id="2147483744" r:id="rId12"/>
    <p:sldLayoutId id="2147483736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lain.desrochers@csslt.qc.c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g"/><Relationship Id="rId5" Type="http://schemas.openxmlformats.org/officeDocument/2006/relationships/image" Target="../media/image17.jfif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fif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0DDE03-5881-4143-92C0-900FD2200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257800" cy="2833528"/>
          </a:xfrm>
        </p:spPr>
        <p:txBody>
          <a:bodyPr rtlCol="0"/>
          <a:lstStyle/>
          <a:p>
            <a:pPr rtl="0"/>
            <a:r>
              <a:rPr lang="fr-FR" dirty="0"/>
              <a:t>Les Projets de l’année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726D00-6671-49B9-B158-E8FE9A305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9" y="4074784"/>
            <a:ext cx="5257799" cy="1640216"/>
          </a:xfrm>
        </p:spPr>
        <p:txBody>
          <a:bodyPr rtlCol="0"/>
          <a:lstStyle/>
          <a:p>
            <a:pPr rtl="0"/>
            <a:r>
              <a:rPr lang="fr-FR" dirty="0"/>
              <a:t>Projets horticoles pédagogiques </a:t>
            </a:r>
          </a:p>
          <a:p>
            <a:pPr rtl="0"/>
            <a:r>
              <a:rPr lang="fr-FR" dirty="0"/>
              <a:t>CFAT 2024-2025</a:t>
            </a:r>
          </a:p>
        </p:txBody>
      </p:sp>
      <p:pic>
        <p:nvPicPr>
          <p:cNvPr id="6" name="Espace réservé d’image 5" descr="Personne qui met des fleurs en boîte">
            <a:extLst>
              <a:ext uri="{FF2B5EF4-FFF2-40B4-BE49-F238E27FC236}">
                <a16:creationId xmlns:a16="http://schemas.microsoft.com/office/drawing/2014/main" id="{49C250E6-60C6-4D98-8C94-8D2F836D8F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32" y="740664"/>
            <a:ext cx="4745736" cy="5394960"/>
          </a:xfrm>
        </p:spPr>
      </p:pic>
    </p:spTree>
    <p:extLst>
      <p:ext uri="{BB962C8B-B14F-4D97-AF65-F5344CB8AC3E}">
        <p14:creationId xmlns:p14="http://schemas.microsoft.com/office/powerpoint/2010/main" val="73229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65E966C-348A-4612-AA0F-4CB332FE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Potager printanier – quels sont vos goûts ? </a:t>
            </a:r>
          </a:p>
        </p:txBody>
      </p:sp>
      <p:graphicFrame>
        <p:nvGraphicFramePr>
          <p:cNvPr id="5" name="Espace réservé SmartArt 4" descr="Photos d’équipe&#10;">
            <a:extLst>
              <a:ext uri="{FF2B5EF4-FFF2-40B4-BE49-F238E27FC236}">
                <a16:creationId xmlns:a16="http://schemas.microsoft.com/office/drawing/2014/main" id="{B27B1572-67BC-44DF-9728-D4CE35FD0C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453017"/>
              </p:ext>
            </p:extLst>
          </p:nvPr>
        </p:nvGraphicFramePr>
        <p:xfrm>
          <a:off x="458788" y="1949450"/>
          <a:ext cx="11274425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9259CF-F779-4F57-B3F6-BE1837D9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fr-FR" smtClean="0"/>
              <a:pPr rtl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13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381D8-DFFF-4518-A87C-2FF7F02CC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394623"/>
            <a:ext cx="5996619" cy="2131033"/>
          </a:xfrm>
        </p:spPr>
        <p:txBody>
          <a:bodyPr rtlCol="0"/>
          <a:lstStyle/>
          <a:p>
            <a:pPr rtl="0"/>
            <a:r>
              <a:rPr lang="fr-FR" dirty="0"/>
              <a:t>Merci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F80084-FC54-42F2-9B3A-553D97B02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0489" y="381000"/>
            <a:ext cx="4992686" cy="213360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Alain Desrochers</a:t>
            </a:r>
          </a:p>
          <a:p>
            <a:pPr rtl="0"/>
            <a:r>
              <a:rPr lang="fr-FR" sz="2400" dirty="0">
                <a:hlinkClick r:id="rId3"/>
              </a:rPr>
              <a:t>alain.desrochers@csslt.gouv.qc.ca</a:t>
            </a:r>
            <a:endParaRPr lang="fr-FR" sz="2400" dirty="0"/>
          </a:p>
          <a:p>
            <a:pPr rtl="0"/>
            <a:r>
              <a:rPr lang="fr-FR" dirty="0"/>
              <a:t>CFAT</a:t>
            </a:r>
          </a:p>
        </p:txBody>
      </p:sp>
      <p:pic>
        <p:nvPicPr>
          <p:cNvPr id="7" name="Espace réservé d’image 6" descr="Personne qui met des fleurs en boîte">
            <a:extLst>
              <a:ext uri="{FF2B5EF4-FFF2-40B4-BE49-F238E27FC236}">
                <a16:creationId xmlns:a16="http://schemas.microsoft.com/office/drawing/2014/main" id="{5BF31D2B-C056-4DF4-B56D-B79671C937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816" y="2670048"/>
            <a:ext cx="5175504" cy="3639312"/>
          </a:xfrm>
        </p:spPr>
      </p:pic>
      <p:pic>
        <p:nvPicPr>
          <p:cNvPr id="9" name="Espace réservé d’image 8" descr="Un panier de fleurs">
            <a:extLst>
              <a:ext uri="{FF2B5EF4-FFF2-40B4-BE49-F238E27FC236}">
                <a16:creationId xmlns:a16="http://schemas.microsoft.com/office/drawing/2014/main" id="{18FA2AC7-49CD-49AE-8CF7-9D33C8C4E7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0488" y="2670048"/>
            <a:ext cx="5175504" cy="3639312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8C4EB8-FE5E-4752-81EF-DAF2F54E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4" y="6416675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46BE14-BD4F-4DBD-9B58-FC4C6EC5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rtlCol="0"/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EF0E49-62B5-488C-B988-BDE7F7F3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fr-FR" smtClean="0"/>
              <a:pPr rtl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53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BB7C9-365A-47FF-90E1-6016251B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4953000" cy="2130552"/>
          </a:xfrm>
        </p:spPr>
        <p:txBody>
          <a:bodyPr rtlCol="0"/>
          <a:lstStyle/>
          <a:p>
            <a:pPr rtl="0"/>
            <a:r>
              <a:rPr lang="fr-FR" u="sng" dirty="0"/>
              <a:t>Automne 2024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6DD3DD-072F-4103-B534-27A7CD671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716696"/>
            <a:ext cx="4953000" cy="3150704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-FR" dirty="0"/>
              <a:t>-Germes et pousses</a:t>
            </a:r>
          </a:p>
          <a:p>
            <a:pPr rtl="0"/>
            <a:r>
              <a:rPr lang="fr-FR" dirty="0"/>
              <a:t>-Potager de l’école</a:t>
            </a:r>
          </a:p>
          <a:p>
            <a:pPr rtl="0"/>
            <a:r>
              <a:rPr lang="fr-FR" dirty="0"/>
              <a:t>-Semis cultures tardives</a:t>
            </a:r>
          </a:p>
          <a:p>
            <a:r>
              <a:rPr lang="fr-FR" dirty="0"/>
              <a:t>-Jardin de plantes médicinales</a:t>
            </a:r>
          </a:p>
          <a:p>
            <a:pPr rtl="0"/>
            <a:r>
              <a:rPr lang="fr-FR" dirty="0"/>
              <a:t>-Engrais-Vert</a:t>
            </a:r>
          </a:p>
          <a:p>
            <a:pPr rtl="0"/>
            <a:r>
              <a:rPr lang="fr-FR" dirty="0"/>
              <a:t>-Projet pré fleuri</a:t>
            </a:r>
          </a:p>
          <a:p>
            <a:pPr rtl="0"/>
            <a:endParaRPr lang="fr-FR" dirty="0"/>
          </a:p>
        </p:txBody>
      </p:sp>
      <p:pic>
        <p:nvPicPr>
          <p:cNvPr id="7" name="Espace réservé d’image 6" descr="Main tenant un signe">
            <a:extLst>
              <a:ext uri="{FF2B5EF4-FFF2-40B4-BE49-F238E27FC236}">
                <a16:creationId xmlns:a16="http://schemas.microsoft.com/office/drawing/2014/main" id="{FBA8EE09-C66B-4072-B4E9-9DEE8394E2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848" y="813816"/>
            <a:ext cx="4617720" cy="2551176"/>
          </a:xfrm>
        </p:spPr>
      </p:pic>
      <p:pic>
        <p:nvPicPr>
          <p:cNvPr id="9" name="Espace réservé d’image 8" descr="Personne souriant à l’appareil photo avec un tablier">
            <a:extLst>
              <a:ext uri="{FF2B5EF4-FFF2-40B4-BE49-F238E27FC236}">
                <a16:creationId xmlns:a16="http://schemas.microsoft.com/office/drawing/2014/main" id="{0D6D0E59-E139-4D64-A9D8-5CA5C961F9E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848" y="3465576"/>
            <a:ext cx="4617720" cy="2551176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2688BC-7E88-411A-A72F-BA96A981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15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71F5DD0-1F4C-45C4-8BEC-33AB4B47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953000" cy="2130552"/>
          </a:xfrm>
        </p:spPr>
        <p:txBody>
          <a:bodyPr rtlCol="0"/>
          <a:lstStyle/>
          <a:p>
            <a:pPr rtl="0"/>
            <a:r>
              <a:rPr lang="fr-FR" dirty="0"/>
              <a:t>Germes et Pousses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ECA5D41-8779-43E7-AC6F-3AFF24624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7440"/>
            <a:ext cx="4952681" cy="3410712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fr-FR" dirty="0"/>
              <a:t>Tournesol noir / T. rayé</a:t>
            </a:r>
          </a:p>
          <a:p>
            <a:pPr rtl="0"/>
            <a:r>
              <a:rPr lang="fr-FR" dirty="0"/>
              <a:t>Sarrasin</a:t>
            </a:r>
          </a:p>
          <a:p>
            <a:pPr rtl="0"/>
            <a:r>
              <a:rPr lang="fr-FR" dirty="0"/>
              <a:t>Radis rose / Daïkon</a:t>
            </a:r>
          </a:p>
          <a:p>
            <a:pPr rtl="0"/>
            <a:r>
              <a:rPr lang="fr-FR" dirty="0"/>
              <a:t>Luzerne</a:t>
            </a:r>
          </a:p>
          <a:p>
            <a:pPr rtl="0"/>
            <a:r>
              <a:rPr lang="fr-FR" dirty="0"/>
              <a:t>Brocoli</a:t>
            </a:r>
          </a:p>
          <a:p>
            <a:pPr rtl="0"/>
            <a:r>
              <a:rPr lang="fr-FR" dirty="0"/>
              <a:t>Pois</a:t>
            </a:r>
          </a:p>
          <a:p>
            <a:pPr rtl="0"/>
            <a:r>
              <a:rPr lang="fr-FR" dirty="0"/>
              <a:t>Roquette </a:t>
            </a:r>
          </a:p>
          <a:p>
            <a:pPr rtl="0"/>
            <a:r>
              <a:rPr lang="fr-FR" dirty="0" err="1"/>
              <a:t>Mizuna</a:t>
            </a:r>
            <a:endParaRPr lang="fr-FR" dirty="0"/>
          </a:p>
          <a:p>
            <a:pPr rtl="0"/>
            <a:r>
              <a:rPr lang="fr-FR" dirty="0"/>
              <a:t>Betterave</a:t>
            </a:r>
          </a:p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A21BC8-8853-41B4-91F9-DD94F793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0" name="Espace réservé pour une image  9" descr="Une image contenant herbe&#10;&#10;Description générée automatiquement">
            <a:extLst>
              <a:ext uri="{FF2B5EF4-FFF2-40B4-BE49-F238E27FC236}">
                <a16:creationId xmlns:a16="http://schemas.microsoft.com/office/drawing/2014/main" id="{A81C5F08-74ED-404E-A9A2-BD56464755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2529" r="22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396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65114-0355-4D19-9113-93130B3EC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23" y="1066800"/>
            <a:ext cx="5367527" cy="2833528"/>
          </a:xfrm>
        </p:spPr>
        <p:txBody>
          <a:bodyPr rtlCol="0"/>
          <a:lstStyle/>
          <a:p>
            <a:pPr rtl="0"/>
            <a:r>
              <a:rPr lang="fr-FR" dirty="0"/>
              <a:t>Vente de Basilic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12BB8A-9200-4610-BA7C-A6095EE22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223" y="4074784"/>
            <a:ext cx="5367526" cy="1640216"/>
          </a:xfrm>
        </p:spPr>
        <p:txBody>
          <a:bodyPr rtlCol="0"/>
          <a:lstStyle/>
          <a:p>
            <a:pPr rtl="0"/>
            <a:r>
              <a:rPr lang="fr-FR" dirty="0"/>
              <a:t>En plant et en botte</a:t>
            </a:r>
          </a:p>
          <a:p>
            <a:pPr rtl="0"/>
            <a:r>
              <a:rPr lang="fr-FR" dirty="0"/>
              <a:t>…et vente d’autres herbes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4A52A-BBC9-424C-B7FC-90581F09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fr-FR" smtClean="0"/>
              <a:pPr rtl="0"/>
              <a:t>4</a:t>
            </a:fld>
            <a:endParaRPr lang="fr-FR"/>
          </a:p>
        </p:txBody>
      </p:sp>
      <p:pic>
        <p:nvPicPr>
          <p:cNvPr id="16" name="Espace réservé pour une image  15" descr="Une image contenant texte, plante&#10;&#10;Description générée automatiquement">
            <a:extLst>
              <a:ext uri="{FF2B5EF4-FFF2-40B4-BE49-F238E27FC236}">
                <a16:creationId xmlns:a16="http://schemas.microsoft.com/office/drawing/2014/main" id="{996413BC-3A0F-435F-9F61-78B9243A87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6878" r="26878"/>
          <a:stretch>
            <a:fillRect/>
          </a:stretch>
        </p:blipFill>
        <p:spPr/>
      </p:pic>
      <p:pic>
        <p:nvPicPr>
          <p:cNvPr id="20" name="Espace réservé pour une image  19" descr="Une image contenant plante, vert, feuille, fermer&#10;&#10;Description générée automatiquement">
            <a:extLst>
              <a:ext uri="{FF2B5EF4-FFF2-40B4-BE49-F238E27FC236}">
                <a16:creationId xmlns:a16="http://schemas.microsoft.com/office/drawing/2014/main" id="{FE86E1C2-A73D-4DD9-AC49-0FD60C08CD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7789" b="77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676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EA6424-35BF-4DF1-BD71-2A332E958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2301875"/>
          </a:xfrm>
        </p:spPr>
        <p:txBody>
          <a:bodyPr rtlCol="0" anchor="b">
            <a:normAutofit/>
          </a:bodyPr>
          <a:lstStyle/>
          <a:p>
            <a:pPr rtl="0"/>
            <a:r>
              <a:rPr lang="fr-FR" dirty="0"/>
              <a:t>Piments Forts Hot </a:t>
            </a:r>
            <a:r>
              <a:rPr lang="fr-FR" dirty="0" err="1"/>
              <a:t>Hot</a:t>
            </a:r>
            <a:r>
              <a:rPr lang="fr-FR" dirty="0"/>
              <a:t>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17540A-297E-4B3C-90A4-CC9A4413C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2743201"/>
            <a:ext cx="8763001" cy="914400"/>
          </a:xfrm>
        </p:spPr>
        <p:txBody>
          <a:bodyPr rtlCol="0" anchor="t">
            <a:normAutofit/>
          </a:bodyPr>
          <a:lstStyle/>
          <a:p>
            <a:pPr rtl="0"/>
            <a:r>
              <a:rPr lang="fr-FR" sz="2200" dirty="0"/>
              <a:t>Jalapenos, projet de transfo</a:t>
            </a:r>
          </a:p>
        </p:txBody>
      </p:sp>
      <p:pic>
        <p:nvPicPr>
          <p:cNvPr id="7" name="Espace réservé pour une image  6" descr="Une image contenant légume, chili, plat, produits&#10;&#10;Description générée automatiquement">
            <a:extLst>
              <a:ext uri="{FF2B5EF4-FFF2-40B4-BE49-F238E27FC236}">
                <a16:creationId xmlns:a16="http://schemas.microsoft.com/office/drawing/2014/main" id="{9383D7A6-9F5A-A60E-6DCE-2479A524F6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515" b="1515"/>
          <a:stretch>
            <a:fillRect/>
          </a:stretch>
        </p:blipFill>
        <p:spPr/>
      </p:pic>
      <p:pic>
        <p:nvPicPr>
          <p:cNvPr id="11" name="Espace réservé pour une image  10" descr="Une image contenant légume, intérieur, Conteneurs de stockage alimentaire, Pot Mason&#10;&#10;Description générée automatiquement">
            <a:extLst>
              <a:ext uri="{FF2B5EF4-FFF2-40B4-BE49-F238E27FC236}">
                <a16:creationId xmlns:a16="http://schemas.microsoft.com/office/drawing/2014/main" id="{B4CCF3DD-BF45-35EC-ABF2-A987F0D761B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21521" b="21521"/>
          <a:stretch>
            <a:fillRect/>
          </a:stretch>
        </p:blipFill>
        <p:spPr/>
      </p:pic>
      <p:pic>
        <p:nvPicPr>
          <p:cNvPr id="17" name="Espace réservé pour une image  16" descr="Une image contenant Bouteille en verre, intérieur, bouteille, nourriture&#10;&#10;Description générée automatiquement">
            <a:extLst>
              <a:ext uri="{FF2B5EF4-FFF2-40B4-BE49-F238E27FC236}">
                <a16:creationId xmlns:a16="http://schemas.microsoft.com/office/drawing/2014/main" id="{55B308E9-4E67-55D1-50F4-B4881FCBE6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5597" r="55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272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B4790-9373-45EB-B7D9-55C91980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524956" cy="2130552"/>
          </a:xfrm>
        </p:spPr>
        <p:txBody>
          <a:bodyPr rtlCol="0"/>
          <a:lstStyle/>
          <a:p>
            <a:pPr rtl="0"/>
            <a:r>
              <a:rPr lang="fr-FR" dirty="0"/>
              <a:t>Potager de Plantes Médicinales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D0CE80-526E-48B1-B2DA-C85E67C0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297"/>
            <a:ext cx="4524664" cy="3412969"/>
          </a:xfrm>
        </p:spPr>
        <p:txBody>
          <a:bodyPr rtlCol="0" anchor="t" anchorCtr="0">
            <a:noAutofit/>
          </a:bodyPr>
          <a:lstStyle/>
          <a:p>
            <a:pPr rtl="0"/>
            <a:r>
              <a:rPr lang="fr-FR" dirty="0"/>
              <a:t>Continuer l’implantation du projet de plantes médicinales et d’herbes aromatiques.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B87F6-DDB9-4203-B293-91A0DBC6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fr-FR" smtClean="0"/>
              <a:pPr rtl="0"/>
              <a:t>6</a:t>
            </a:fld>
            <a:endParaRPr lang="fr-FR"/>
          </a:p>
        </p:txBody>
      </p:sp>
      <p:pic>
        <p:nvPicPr>
          <p:cNvPr id="10" name="Espace réservé pour une image  9" descr="Une image contenant repas, plusieurs, variété&#10;&#10;Description générée automatiquement">
            <a:extLst>
              <a:ext uri="{FF2B5EF4-FFF2-40B4-BE49-F238E27FC236}">
                <a16:creationId xmlns:a16="http://schemas.microsoft.com/office/drawing/2014/main" id="{CD42FAAC-2CEA-4508-B78C-9ADE2D2762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254" r="14254"/>
          <a:stretch>
            <a:fillRect/>
          </a:stretch>
        </p:blipFill>
        <p:spPr/>
      </p:pic>
      <p:pic>
        <p:nvPicPr>
          <p:cNvPr id="18" name="Espace réservé pour une image  17" descr="Une image contenant arbre, plante&#10;&#10;Description générée automatiquement">
            <a:extLst>
              <a:ext uri="{FF2B5EF4-FFF2-40B4-BE49-F238E27FC236}">
                <a16:creationId xmlns:a16="http://schemas.microsoft.com/office/drawing/2014/main" id="{C30C668A-1658-4EC5-9123-DD492C770D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27044" r="27044"/>
          <a:stretch>
            <a:fillRect/>
          </a:stretch>
        </p:blipFill>
        <p:spPr/>
      </p:pic>
      <p:pic>
        <p:nvPicPr>
          <p:cNvPr id="22" name="Espace réservé pour une image  21" descr="Une image contenant plante, fleur&#10;&#10;Description générée automatiquement">
            <a:extLst>
              <a:ext uri="{FF2B5EF4-FFF2-40B4-BE49-F238E27FC236}">
                <a16:creationId xmlns:a16="http://schemas.microsoft.com/office/drawing/2014/main" id="{72EF60DD-7CED-4662-8E44-E5E6D2D9941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9788" r="9788"/>
          <a:stretch>
            <a:fillRect/>
          </a:stretch>
        </p:blipFill>
        <p:spPr/>
      </p:pic>
      <p:pic>
        <p:nvPicPr>
          <p:cNvPr id="26" name="Espace réservé pour une image  25" descr="Une image contenant bâtiment, herbe, extérieur, pierre&#10;&#10;Description générée automatiquement">
            <a:extLst>
              <a:ext uri="{FF2B5EF4-FFF2-40B4-BE49-F238E27FC236}">
                <a16:creationId xmlns:a16="http://schemas.microsoft.com/office/drawing/2014/main" id="{336C95D2-68C1-4B6F-ABDB-9F85C144D00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15016" r="15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84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EA6424-35BF-4DF1-BD71-2A332E958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2301875"/>
          </a:xfrm>
        </p:spPr>
        <p:txBody>
          <a:bodyPr rtlCol="0"/>
          <a:lstStyle/>
          <a:p>
            <a:pPr rtl="0"/>
            <a:r>
              <a:rPr lang="fr-FR" dirty="0"/>
              <a:t>Laitues, Verdurettes, Herbes</a:t>
            </a:r>
          </a:p>
        </p:txBody>
      </p:sp>
      <p:pic>
        <p:nvPicPr>
          <p:cNvPr id="12" name="Espace réservé d’image 11" descr="Personne souriante et tenant une plante en pot">
            <a:extLst>
              <a:ext uri="{FF2B5EF4-FFF2-40B4-BE49-F238E27FC236}">
                <a16:creationId xmlns:a16="http://schemas.microsoft.com/office/drawing/2014/main" id="{874FDFF7-0DFC-4712-8AE1-D19EA660B89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2064" y="3886200"/>
            <a:ext cx="4059936" cy="2971800"/>
          </a:xfrm>
        </p:spPr>
      </p:pic>
      <p:pic>
        <p:nvPicPr>
          <p:cNvPr id="7" name="Espace réservé pour une image  6" descr="Une image contenant vert, laitue, légume, plante&#10;&#10;Description générée automatiquement">
            <a:extLst>
              <a:ext uri="{FF2B5EF4-FFF2-40B4-BE49-F238E27FC236}">
                <a16:creationId xmlns:a16="http://schemas.microsoft.com/office/drawing/2014/main" id="{8628243E-70B1-4664-948A-D73BB49249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3529" r="3529"/>
          <a:stretch>
            <a:fillRect/>
          </a:stretch>
        </p:blipFill>
        <p:spPr/>
      </p:pic>
      <p:pic>
        <p:nvPicPr>
          <p:cNvPr id="14" name="Espace réservé pour une image  13" descr="Une image contenant alimentation, table, assiette, salade&#10;&#10;Description générée automatiquement">
            <a:extLst>
              <a:ext uri="{FF2B5EF4-FFF2-40B4-BE49-F238E27FC236}">
                <a16:creationId xmlns:a16="http://schemas.microsoft.com/office/drawing/2014/main" id="{FF32DAE7-C9A3-4E59-A411-D92F7530B8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3851" r="13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673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B4790-9373-45EB-B7D9-55C91980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16" y="978408"/>
            <a:ext cx="4524956" cy="1990079"/>
          </a:xfrm>
        </p:spPr>
        <p:txBody>
          <a:bodyPr rtlCol="0"/>
          <a:lstStyle/>
          <a:p>
            <a:pPr rtl="0"/>
            <a:r>
              <a:rPr lang="fr-FR" dirty="0"/>
              <a:t>Potager d’automne 2024</a:t>
            </a:r>
            <a:br>
              <a:rPr lang="fr-FR" dirty="0"/>
            </a:br>
            <a:endParaRPr lang="fr-FR" u="sng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B87F6-DDB9-4203-B293-91A0DBC6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fr-FR" smtClean="0"/>
              <a:pPr rtl="0"/>
              <a:t>8</a:t>
            </a:fld>
            <a:endParaRPr lang="fr-FR"/>
          </a:p>
        </p:txBody>
      </p:sp>
      <p:pic>
        <p:nvPicPr>
          <p:cNvPr id="23" name="Espace réservé pour une image  22" descr="Une image contenant carotte, plante, légume, main&#10;&#10;Description générée automatiquement">
            <a:extLst>
              <a:ext uri="{FF2B5EF4-FFF2-40B4-BE49-F238E27FC236}">
                <a16:creationId xmlns:a16="http://schemas.microsoft.com/office/drawing/2014/main" id="{456B5125-DCE4-4575-9BAB-30F5F1461F0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3432" b="3432"/>
          <a:stretch>
            <a:fillRect/>
          </a:stretch>
        </p:blipFill>
        <p:spPr/>
      </p:pic>
      <p:pic>
        <p:nvPicPr>
          <p:cNvPr id="25" name="Espace réservé pour une image  24" descr="Une image contenant terrain, vert, extérieur, plante&#10;&#10;Description générée automatiquement">
            <a:extLst>
              <a:ext uri="{FF2B5EF4-FFF2-40B4-BE49-F238E27FC236}">
                <a16:creationId xmlns:a16="http://schemas.microsoft.com/office/drawing/2014/main" id="{6F22E404-C915-454F-BAB6-DA2BBB48A81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239" b="1239"/>
          <a:stretch>
            <a:fillRect/>
          </a:stretch>
        </p:blipFill>
        <p:spPr/>
      </p:pic>
      <p:pic>
        <p:nvPicPr>
          <p:cNvPr id="28" name="Espace réservé pour une image  27" descr="Une image contenant courge, fruit, légume, pile&#10;&#10;Description générée automatiquement">
            <a:extLst>
              <a:ext uri="{FF2B5EF4-FFF2-40B4-BE49-F238E27FC236}">
                <a16:creationId xmlns:a16="http://schemas.microsoft.com/office/drawing/2014/main" id="{2DFA761C-FA31-467D-A0D0-5B217B260A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9872" r="19872"/>
          <a:stretch>
            <a:fillRect/>
          </a:stretch>
        </p:blipFill>
        <p:spPr/>
      </p:pic>
      <p:pic>
        <p:nvPicPr>
          <p:cNvPr id="17" name="Espace réservé pour une image  16" descr="Une image contenant légume, ail&#10;&#10;Description générée automatiquement">
            <a:extLst>
              <a:ext uri="{FF2B5EF4-FFF2-40B4-BE49-F238E27FC236}">
                <a16:creationId xmlns:a16="http://schemas.microsoft.com/office/drawing/2014/main" id="{841FED55-0F7B-4446-BA55-C1C44B6AA4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18452" r="18452"/>
          <a:stretch>
            <a:fillRect/>
          </a:stretch>
        </p:blipFill>
        <p:spPr/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DDF44D8-DF29-CECF-F79F-263E730DD3A1}"/>
              </a:ext>
            </a:extLst>
          </p:cNvPr>
          <p:cNvSpPr txBox="1"/>
          <p:nvPr/>
        </p:nvSpPr>
        <p:spPr>
          <a:xfrm>
            <a:off x="939416" y="2968487"/>
            <a:ext cx="353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Que pouvons-nous encore semer à cette date ?</a:t>
            </a:r>
          </a:p>
        </p:txBody>
      </p:sp>
    </p:spTree>
    <p:extLst>
      <p:ext uri="{BB962C8B-B14F-4D97-AF65-F5344CB8AC3E}">
        <p14:creationId xmlns:p14="http://schemas.microsoft.com/office/powerpoint/2010/main" val="185320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890E0-8D04-55BF-D192-7DD4EB7D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953000" cy="2130552"/>
          </a:xfrm>
        </p:spPr>
        <p:txBody>
          <a:bodyPr anchor="ctr">
            <a:normAutofit/>
          </a:bodyPr>
          <a:lstStyle/>
          <a:p>
            <a:r>
              <a:rPr lang="fr-CA" dirty="0"/>
              <a:t>Que ferons-nous de notre jardin ce printemps 2025 ?</a:t>
            </a:r>
          </a:p>
        </p:txBody>
      </p:sp>
      <p:pic>
        <p:nvPicPr>
          <p:cNvPr id="10" name="Image 9" descr="Une image contenant plein air, légume, herbe, chou&#10;&#10;Description générée automatiquement">
            <a:extLst>
              <a:ext uri="{FF2B5EF4-FFF2-40B4-BE49-F238E27FC236}">
                <a16:creationId xmlns:a16="http://schemas.microsoft.com/office/drawing/2014/main" id="{CED0E778-6F1A-0BE2-B687-EFBAEE6C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55" r="11266" b="2"/>
          <a:stretch/>
        </p:blipFill>
        <p:spPr>
          <a:xfrm>
            <a:off x="838200" y="2724912"/>
            <a:ext cx="4952681" cy="3410712"/>
          </a:xfrm>
          <a:prstGeom prst="rect">
            <a:avLst/>
          </a:prstGeom>
          <a:noFill/>
        </p:spPr>
      </p:pic>
      <p:pic>
        <p:nvPicPr>
          <p:cNvPr id="8" name="Image 7" descr="Une image contenant arbre, plante, peinture, art&#10;&#10;Description générée automatiquement">
            <a:extLst>
              <a:ext uri="{FF2B5EF4-FFF2-40B4-BE49-F238E27FC236}">
                <a16:creationId xmlns:a16="http://schemas.microsoft.com/office/drawing/2014/main" id="{9CFB8810-78D8-3902-1A1E-28D4CCC464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03" r="7276" b="-1"/>
          <a:stretch/>
        </p:blipFill>
        <p:spPr>
          <a:xfrm>
            <a:off x="7086600" y="568324"/>
            <a:ext cx="4727448" cy="5715000"/>
          </a:xfrm>
          <a:prstGeom prst="rect">
            <a:avLst/>
          </a:prstGeom>
          <a:noFill/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E6B2BB-208E-E130-A1B8-99D0B737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3B850FF-6169-4056-8077-06FFA93A5366}" type="slidenum">
              <a:rPr lang="fr-FR" noProof="0" smtClean="0"/>
              <a:pPr rtl="0">
                <a:spcAft>
                  <a:spcPts val="600"/>
                </a:spcAft>
              </a:pPr>
              <a:t>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35404606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246_TF67070595_Win32" id="{62ECC551-07A5-4AE6-9DCE-792C4786C934}" vid="{26FC711C-75CB-4FC1-BA46-9207DCB3B67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8EF3A0-5A01-4576-8764-452FD3A2CB7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41377AF-B80E-4F93-8088-50DE225F34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41D0F8-A96E-436B-B6A7-2AFF6F30F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Design « Tacheté »</Template>
  <TotalTime>323</TotalTime>
  <Words>195</Words>
  <Application>Microsoft Office PowerPoint</Application>
  <PresentationFormat>Grand écran</PresentationFormat>
  <Paragraphs>64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AvenirNext LT Pro Medium</vt:lpstr>
      <vt:lpstr>Calibri</vt:lpstr>
      <vt:lpstr>Sabon Next LT</vt:lpstr>
      <vt:lpstr>DappledVTI</vt:lpstr>
      <vt:lpstr>Les Projets de l’année</vt:lpstr>
      <vt:lpstr>Automne 2024 </vt:lpstr>
      <vt:lpstr>Germes et Pousses</vt:lpstr>
      <vt:lpstr>Vente de Basilic</vt:lpstr>
      <vt:lpstr>Piments Forts Hot Hot !</vt:lpstr>
      <vt:lpstr>Potager de Plantes Médicinales</vt:lpstr>
      <vt:lpstr>Laitues, Verdurettes, Herbes</vt:lpstr>
      <vt:lpstr>Potager d’automne 2024 </vt:lpstr>
      <vt:lpstr>Que ferons-nous de notre jardin ce printemps 2025 ?</vt:lpstr>
      <vt:lpstr>Potager printanier – quels sont vos goûts ? 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Projets de l’année</dc:title>
  <dc:creator>Alain Desrochers</dc:creator>
  <cp:lastModifiedBy>Alain Desrochers</cp:lastModifiedBy>
  <cp:revision>8</cp:revision>
  <dcterms:created xsi:type="dcterms:W3CDTF">2022-01-16T22:36:50Z</dcterms:created>
  <dcterms:modified xsi:type="dcterms:W3CDTF">2024-08-12T05:05:01Z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