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07/12/2015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</a:t>
            </a:r>
            <a:r>
              <a:rPr lang="fr-CA" dirty="0" smtClean="0">
                <a:solidFill>
                  <a:schemeClr val="tx2"/>
                </a:solidFill>
              </a:rPr>
              <a:t>4 (première </a:t>
            </a:r>
            <a:r>
              <a:rPr lang="fr-CA" dirty="0" smtClean="0">
                <a:solidFill>
                  <a:schemeClr val="tx2"/>
                </a:solidFill>
              </a:rPr>
              <a:t>partie)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Bâtonnet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Petit bâton.</a:t>
            </a:r>
          </a:p>
          <a:p>
            <a:pPr marL="0" indent="0" algn="ctr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Épithète: ouaté</a:t>
            </a:r>
            <a:endParaRPr lang="fr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Affection cutanée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Problème relié à la peau.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</a:t>
            </a:r>
            <a:r>
              <a:rPr lang="fr-CA" dirty="0" smtClean="0">
                <a:solidFill>
                  <a:srgbClr val="FF0000"/>
                </a:solidFill>
              </a:rPr>
              <a:t>: anomalie, dysfonction, maladie.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Gavage intermittent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Alimentation artificielle d’un malade au moyen d’une sonde gastrique.</a:t>
            </a:r>
          </a:p>
          <a:p>
            <a:pPr marL="0" indent="0" algn="ctr">
              <a:buNone/>
            </a:pPr>
            <a:r>
              <a:rPr lang="fr-CA" dirty="0" smtClean="0"/>
              <a:t>Intermittent: qui s’interrompt puis reprend par intervalles.</a:t>
            </a:r>
            <a:endParaRPr lang="fr-CA" dirty="0" smtClean="0"/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absorption, alimentation.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Extraction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Action d’extraire, de retirer.</a:t>
            </a: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dentaire, fœtale.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Crâne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Boîte osseuse contenant l’encéphale.</a:t>
            </a:r>
          </a:p>
          <a:p>
            <a:pPr marL="0" indent="0" algn="ctr">
              <a:buNone/>
            </a:pPr>
            <a:r>
              <a:rPr lang="fr-CA" dirty="0" smtClean="0"/>
              <a:t>Tête.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humain, déformé, fêlé, aplati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Traitement </a:t>
            </a:r>
            <a:r>
              <a:rPr lang="fr-CA" i="1" dirty="0" smtClean="0"/>
              <a:t>adéquat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Qui convient à un usage, qui est approprié, adapté.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adapté, convenable.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Chevet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>
                <a:solidFill>
                  <a:srgbClr val="00B050"/>
                </a:solidFill>
              </a:rPr>
              <a:t>Être au chevet de quelqu’un : s’occuper d’une personne alitée.</a:t>
            </a:r>
            <a:endParaRPr lang="fr-CA" i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Intervenant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(</a:t>
            </a:r>
            <a:r>
              <a:rPr lang="fr-CA" dirty="0" err="1" smtClean="0"/>
              <a:t>Qc</a:t>
            </a:r>
            <a:r>
              <a:rPr lang="fr-CA" dirty="0" smtClean="0"/>
              <a:t>) Personne qui intervient auprès d’une autre dans le cadre d’une relation d’aide pour soulager ou régler un problème.</a:t>
            </a:r>
            <a:endParaRPr lang="fr-CA" dirty="0" smtClean="0"/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psychosocial, qualifié, compétent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Phase </a:t>
            </a:r>
            <a:r>
              <a:rPr lang="fr-CA" i="1" dirty="0" smtClean="0"/>
              <a:t>maniaque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Relatif à la manie, aux manies. Qui est obsédé par quelque chose.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Suicide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Action de se donner la mort.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Synonyme: mort volontaire.</a:t>
            </a: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9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Aiguille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Tige métallique effilée qui permet à la seringue d’injecter le liquide dans l’organisme. 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fine, hypodermique, stérilisée, infectée, souillée.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Surveillance médicale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Surveillance de l’évolution de l’état physiologique d’un malade..</a:t>
            </a:r>
            <a:endParaRPr lang="fr-CA" dirty="0" smtClean="0"/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386573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(Taux) débalancé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Déséquilibré, instable (</a:t>
            </a:r>
            <a:r>
              <a:rPr lang="fr-CA" dirty="0" err="1" smtClean="0"/>
              <a:t>Qc</a:t>
            </a:r>
            <a:r>
              <a:rPr lang="fr-CA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8353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Infammation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CA" dirty="0" smtClean="0"/>
              <a:t>Ensemble de réactions dues à une agression traumatique, chimique ou microbienne de l’organisme et caractérisée par la rougeur, la douleur, la tuméfaction, la chaleur.</a:t>
            </a:r>
            <a:endParaRPr lang="fr-CA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chronique, aiguë, pulmonaire, articulaire</a:t>
            </a:r>
            <a:r>
              <a:rPr lang="fr-CA" dirty="0" smtClean="0">
                <a:solidFill>
                  <a:schemeClr val="tx2"/>
                </a:solidFill>
              </a:rPr>
              <a:t>.</a:t>
            </a: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irritation, maladie inflammatoire, rougeur, tuméfaction.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Pulsation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Battement du cœur, des artères</a:t>
            </a:r>
            <a:r>
              <a:rPr lang="fr-FR" dirty="0" smtClean="0"/>
              <a:t>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cardiaque, régulière, artérielle.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battement, pouls.</a:t>
            </a: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Intervention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Opération chirurgicale.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chirurgicale, rapide, médicale.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chirurgie, opération.</a:t>
            </a: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Soins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Actes destinés à assurer la conservation ou l’amélioration de la santé de quelqu’un.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palliatifs, infirmiers, médicaux, prodigués.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cure, thérapie, traitement.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Confinement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Interdiction faite à un malade de quitter la chambre.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Repas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Abaisse-langue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Palette servant à abaisser la langue pour examiner le fond de la bouche.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381</Words>
  <Application>Microsoft Office PowerPoint</Application>
  <PresentationFormat>Affichage à l'écran (4:3)</PresentationFormat>
  <Paragraphs>86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Vocabulaire de la santé</vt:lpstr>
      <vt:lpstr>Aiguille</vt:lpstr>
      <vt:lpstr>Infammation</vt:lpstr>
      <vt:lpstr>Pulsation</vt:lpstr>
      <vt:lpstr>Intervention</vt:lpstr>
      <vt:lpstr>Soins</vt:lpstr>
      <vt:lpstr>Confinement</vt:lpstr>
      <vt:lpstr>Repas</vt:lpstr>
      <vt:lpstr>Abaisse-langue</vt:lpstr>
      <vt:lpstr>Bâtonnet</vt:lpstr>
      <vt:lpstr>Affection cutanée</vt:lpstr>
      <vt:lpstr>Gavage intermittent</vt:lpstr>
      <vt:lpstr>Extraction</vt:lpstr>
      <vt:lpstr>Crâne</vt:lpstr>
      <vt:lpstr>Traitement adéquat</vt:lpstr>
      <vt:lpstr>Chevet</vt:lpstr>
      <vt:lpstr>Intervenant</vt:lpstr>
      <vt:lpstr>Phase maniaque</vt:lpstr>
      <vt:lpstr>Suicide</vt:lpstr>
      <vt:lpstr>Surveillance médicale</vt:lpstr>
      <vt:lpstr>(Taux) débalancé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VALESKA</cp:lastModifiedBy>
  <cp:revision>21</cp:revision>
  <dcterms:created xsi:type="dcterms:W3CDTF">2015-11-08T01:07:45Z</dcterms:created>
  <dcterms:modified xsi:type="dcterms:W3CDTF">2015-12-07T21:23:55Z</dcterms:modified>
</cp:coreProperties>
</file>