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58" r:id="rId4"/>
    <p:sldId id="267" r:id="rId5"/>
    <p:sldId id="275" r:id="rId6"/>
    <p:sldId id="274" r:id="rId7"/>
    <p:sldId id="262" r:id="rId8"/>
    <p:sldId id="270" r:id="rId9"/>
    <p:sldId id="273" r:id="rId10"/>
    <p:sldId id="271" r:id="rId11"/>
    <p:sldId id="265" r:id="rId12"/>
    <p:sldId id="260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BC543-5EEF-4E62-8D98-94DA44CE4E30}" v="42" dt="2022-01-16T23:14:1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6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1B2D22-72A7-4D0C-BB92-D19B5D8E4BE1}" type="datetime1">
              <a:rPr lang="fr-FR" smtClean="0"/>
              <a:t>11/08/2024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1CEEFB-B3BF-4930-9532-AF4F216488D0}" type="datetime1">
              <a:rPr lang="fr-FR" noProof="0" smtClean="0"/>
              <a:t>11/08/2024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FB0464-F52C-4F62-B2A8-C42021021BF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1605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4699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2147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3384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545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4545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964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1521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5072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1708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1829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770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Date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’une coupu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7170" y="3077822"/>
            <a:ext cx="1286905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u texte&#10;&#10;Description générée automatiquement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Espace réservé d’image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Photo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Graphisme 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4" name="Espace réservé d’image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’image 25" descr="Gros plan d’un corral&#10;&#10;Description générée automatiquement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Graphisme 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 dirty="0"/>
          </a:p>
        </p:txBody>
      </p:sp>
      <p:sp>
        <p:nvSpPr>
          <p:cNvPr id="10" name="Espace réservé d’image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’image 25" descr="Gros plan d’un corral&#10;&#10;Description générée automatiquement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sme 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 dirty="0"/>
          </a:p>
        </p:txBody>
      </p:sp>
      <p:sp>
        <p:nvSpPr>
          <p:cNvPr id="3" name="Graphique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Photo</a:t>
            </a:r>
          </a:p>
        </p:txBody>
      </p:sp>
      <p:sp>
        <p:nvSpPr>
          <p:cNvPr id="20" name="Espace réservé d’image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Photo</a:t>
            </a:r>
          </a:p>
        </p:txBody>
      </p:sp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Photo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 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pic>
        <p:nvPicPr>
          <p:cNvPr id="7" name="Image 6" descr="Une image contenant du texte&#10;&#10;Description générée automatiquement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1479" y="743985"/>
            <a:ext cx="1483234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4" name="Graphisme 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 dirty="0"/>
          </a:p>
        </p:txBody>
      </p:sp>
      <p:sp>
        <p:nvSpPr>
          <p:cNvPr id="25" name="Espace réservé d’image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27" name="Espace réservé d’image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0" name="Espace réservé d’image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1" name="Espace réservé d’image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Ajoutez un texte ici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21468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mont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8" name="Espace réservé d’image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29" name="Espace réservé d’image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1" name="Espace réservé d’image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3" name="Espace réservé d’image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4" name="Espace réservé d’image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35" name="Espace réservé d’image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’image 25" descr="Gros plan d’un corral&#10;&#10;Description générée automatiquement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2323" y="3077822"/>
            <a:ext cx="1254632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2" name="Graphisme 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fld id="{EB71941E-999A-46A6-8647-0420067BF7EA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f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Une route dégagée avec des fermes et des montagnes isolées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Image 7" descr="Forme de badge avec montagnes et arbres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96055"/>
            <a:ext cx="4809839" cy="783750"/>
          </a:xfrm>
        </p:spPr>
        <p:txBody>
          <a:bodyPr rtlCol="0"/>
          <a:lstStyle/>
          <a:p>
            <a:pPr rtl="0"/>
            <a:r>
              <a:rPr lang="fr-FR" sz="3200" dirty="0"/>
              <a:t>Itinéraire </a:t>
            </a:r>
            <a:br>
              <a:rPr lang="fr-FR" sz="3200" dirty="0"/>
            </a:br>
            <a:r>
              <a:rPr lang="fr-FR" sz="3200" dirty="0"/>
              <a:t> 2024-2025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68602"/>
            <a:ext cx="4593219" cy="592890"/>
          </a:xfrm>
        </p:spPr>
        <p:txBody>
          <a:bodyPr rtlCol="0"/>
          <a:lstStyle/>
          <a:p>
            <a:pPr rtl="0"/>
            <a:r>
              <a:rPr lang="fr-FR" sz="4800" i="1" cap="none" dirty="0">
                <a:latin typeface="+mn-lt"/>
              </a:rPr>
              <a:t> </a:t>
            </a:r>
            <a:r>
              <a:rPr lang="fr-FR" sz="4800" b="1" i="1" cap="none" dirty="0">
                <a:latin typeface="+mn-lt"/>
              </a:rPr>
              <a:t>Avril – Mai - Juin</a:t>
            </a:r>
            <a:endParaRPr lang="fr-FR" sz="4800" b="1" cap="none" dirty="0">
              <a:latin typeface="+mn-lt"/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A6EE16D-4920-4610-B17F-E27C0CC7B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0659" y="1747495"/>
            <a:ext cx="10548730" cy="676186"/>
          </a:xfrm>
        </p:spPr>
        <p:txBody>
          <a:bodyPr rtlCol="0"/>
          <a:lstStyle/>
          <a:p>
            <a:pPr rtl="0"/>
            <a:r>
              <a:rPr lang="fr-FR" sz="2400" b="1" dirty="0"/>
              <a:t>Entretien en serre / Implantation à l’extérieur / Entretien à l’extérieur / Cheminement professionnel (Martine Aumond)</a:t>
            </a:r>
          </a:p>
          <a:p>
            <a:pPr rtl="0"/>
            <a:r>
              <a:rPr lang="fr-FR" sz="2400" b="1" dirty="0"/>
              <a:t> </a:t>
            </a:r>
            <a:endParaRPr lang="fr-FR" sz="2400" dirty="0"/>
          </a:p>
        </p:txBody>
      </p:sp>
      <p:pic>
        <p:nvPicPr>
          <p:cNvPr id="9" name="Espace réservé pour une image  8" descr="Une image contenant légume, personne, plein air, plante&#10;&#10;Description générée automatiquement">
            <a:extLst>
              <a:ext uri="{FF2B5EF4-FFF2-40B4-BE49-F238E27FC236}">
                <a16:creationId xmlns:a16="http://schemas.microsoft.com/office/drawing/2014/main" id="{1E8D0F74-D72D-CC62-267B-4D7C17608E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070" r="12070"/>
          <a:stretch>
            <a:fillRect/>
          </a:stretch>
        </p:blipFill>
        <p:spPr/>
      </p:pic>
      <p:pic>
        <p:nvPicPr>
          <p:cNvPr id="12" name="Espace réservé pour une image  11" descr="Une image contenant herbe, plante, arbre, plein air&#10;&#10;Description générée automatiquement">
            <a:extLst>
              <a:ext uri="{FF2B5EF4-FFF2-40B4-BE49-F238E27FC236}">
                <a16:creationId xmlns:a16="http://schemas.microsoft.com/office/drawing/2014/main" id="{514ECEB5-F7A9-92E8-29F1-DDACFC6C85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0312" r="30312"/>
          <a:stretch>
            <a:fillRect/>
          </a:stretch>
        </p:blipFill>
        <p:spPr/>
      </p:pic>
      <p:pic>
        <p:nvPicPr>
          <p:cNvPr id="22" name="Espace réservé pour une image  21" descr="Une image contenant plante, plein air, herbe, fleur&#10;&#10;Description générée automatiquement">
            <a:extLst>
              <a:ext uri="{FF2B5EF4-FFF2-40B4-BE49-F238E27FC236}">
                <a16:creationId xmlns:a16="http://schemas.microsoft.com/office/drawing/2014/main" id="{D2447A18-2CFF-C4D3-EA41-CE79140FAA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5762" r="15762"/>
          <a:stretch>
            <a:fillRect/>
          </a:stretch>
        </p:blipFill>
        <p:spPr/>
      </p:pic>
      <p:pic>
        <p:nvPicPr>
          <p:cNvPr id="19" name="Espace réservé pour une image  18" descr="Une image contenant légume, laitue, herbe, Plante couvre-sol&#10;&#10;Description générée automatiquement">
            <a:extLst>
              <a:ext uri="{FF2B5EF4-FFF2-40B4-BE49-F238E27FC236}">
                <a16:creationId xmlns:a16="http://schemas.microsoft.com/office/drawing/2014/main" id="{F1BC028E-99DF-4184-9F81-2D364415F8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0648" r="20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5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Un champ de fleurs orange">
            <a:extLst>
              <a:ext uri="{FF2B5EF4-FFF2-40B4-BE49-F238E27FC236}">
                <a16:creationId xmlns:a16="http://schemas.microsoft.com/office/drawing/2014/main" id="{C26B11BC-D6A0-4519-8C89-FB64E2F38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2" t="31818" r="4499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8" y="4337523"/>
            <a:ext cx="10918056" cy="1327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i="1" cap="none" dirty="0">
                <a:solidFill>
                  <a:schemeClr val="tx1"/>
                </a:solidFill>
                <a:ea typeface="+mj-ea"/>
                <a:cs typeface="+mj-cs"/>
              </a:rPr>
              <a:t>La belle </a:t>
            </a:r>
            <a:r>
              <a:rPr lang="en-US" sz="4700" b="1" i="1" cap="none" dirty="0">
                <a:solidFill>
                  <a:schemeClr val="tx1"/>
                </a:solidFill>
                <a:ea typeface="+mj-ea"/>
                <a:cs typeface="+mj-cs"/>
              </a:rPr>
              <a:t>aventure scolaire  </a:t>
            </a:r>
            <a:endParaRPr lang="en-US" sz="4700" b="1" cap="none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A20183-97CF-4E3E-8BE0-8E4B53047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688" y="5750937"/>
            <a:ext cx="10918056" cy="4688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/>
            <a:r>
              <a:rPr lang="en-US" dirty="0">
                <a:solidFill>
                  <a:schemeClr val="tx1"/>
                </a:solidFill>
              </a:rPr>
              <a:t>BON SUCCÈS !!!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rtlCol="0"/>
          <a:lstStyle/>
          <a:p>
            <a:pPr rtl="0"/>
            <a:br>
              <a:rPr lang="fr-FR" sz="2400" dirty="0"/>
            </a:br>
            <a:r>
              <a:rPr lang="fr-FR" sz="2400" dirty="0"/>
              <a:t>Les cadeaux !!!</a:t>
            </a:r>
            <a:br>
              <a:rPr lang="fr-FR" sz="2400" dirty="0"/>
            </a:br>
            <a:r>
              <a:rPr lang="fr-FR" sz="2400" dirty="0"/>
              <a:t>Le matériel qui vous est offert </a:t>
            </a:r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7549D756-E368-4563-B537-1761417326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3409" r="3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Votre enseignant : Alain Desrochers</a:t>
            </a:r>
            <a:br>
              <a:rPr lang="fr-FR" dirty="0"/>
            </a:br>
            <a:r>
              <a:rPr lang="fr-FR" dirty="0" err="1"/>
              <a:t>alain.desrochers</a:t>
            </a:r>
            <a:r>
              <a:rPr lang="fr-FR" dirty="0"/>
              <a:t> @csslt.gouv.qc.ca</a:t>
            </a:r>
            <a:br>
              <a:rPr lang="fr-FR" dirty="0"/>
            </a:br>
            <a:r>
              <a:rPr lang="fr-FR" dirty="0"/>
              <a:t>Communication par courriel ou TEAM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Espace réservé pour une image  4" descr="Une image contenant personne, portant, posant&#10;&#10;Description générée automatiquement">
            <a:extLst>
              <a:ext uri="{FF2B5EF4-FFF2-40B4-BE49-F238E27FC236}">
                <a16:creationId xmlns:a16="http://schemas.microsoft.com/office/drawing/2014/main" id="{D54241D3-4BCF-49F6-9140-B060B3E271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4414" b="14414"/>
          <a:stretch>
            <a:fillRect/>
          </a:stretch>
        </p:blipFill>
        <p:spPr/>
      </p:pic>
      <p:pic>
        <p:nvPicPr>
          <p:cNvPr id="18" name="Espace réservé pour une image  17" descr="Une image contenant arbre, herbe, extérieur, ciel&#10;&#10;Description générée automatiquement">
            <a:extLst>
              <a:ext uri="{FF2B5EF4-FFF2-40B4-BE49-F238E27FC236}">
                <a16:creationId xmlns:a16="http://schemas.microsoft.com/office/drawing/2014/main" id="{3A51A47D-4C36-4A2A-92BF-26D43E91233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6146" r="16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051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vue des arbres d’en dessous du ci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 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6519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43" y="2906315"/>
            <a:ext cx="7726018" cy="1745198"/>
          </a:xfrm>
        </p:spPr>
        <p:txBody>
          <a:bodyPr rtlCol="0"/>
          <a:lstStyle/>
          <a:p>
            <a:pPr rtl="0"/>
            <a:r>
              <a:rPr lang="fr-FR" sz="2400" i="1" cap="none" dirty="0">
                <a:latin typeface="+mn-lt"/>
              </a:rPr>
              <a:t>nos</a:t>
            </a:r>
            <a:r>
              <a:rPr lang="fr-FR" dirty="0"/>
              <a:t> DEuX PREMIÈRES SEMAINES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Graphisme 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DF55DF8-F734-48CD-ABCB-F03FB72E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6" y="5766800"/>
            <a:ext cx="5139173" cy="676186"/>
          </a:xfrm>
        </p:spPr>
        <p:txBody>
          <a:bodyPr rtlCol="0"/>
          <a:lstStyle/>
          <a:p>
            <a:pPr rtl="0"/>
            <a:r>
              <a:rPr lang="fr-FR" sz="2000" dirty="0"/>
              <a:t>Au programme : </a:t>
            </a:r>
            <a:br>
              <a:rPr lang="fr-FR" sz="2000" dirty="0"/>
            </a:br>
            <a:r>
              <a:rPr lang="fr-FR" sz="2000" dirty="0"/>
              <a:t>Métier et Formation / Santé et sécurité / Stage </a:t>
            </a:r>
          </a:p>
        </p:txBody>
      </p:sp>
      <p:pic>
        <p:nvPicPr>
          <p:cNvPr id="5" name="Espace réservé pour une image  4" descr="Une image contenant herbe, ciel, extérieur, thé&#10;&#10;Description générée automatiquement">
            <a:extLst>
              <a:ext uri="{FF2B5EF4-FFF2-40B4-BE49-F238E27FC236}">
                <a16:creationId xmlns:a16="http://schemas.microsoft.com/office/drawing/2014/main" id="{69BCC95D-D3B6-4370-BAB6-EB74A080BF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675" r="22675"/>
          <a:stretch>
            <a:fillRect/>
          </a:stretch>
        </p:blipFill>
        <p:spPr/>
      </p:pic>
      <p:pic>
        <p:nvPicPr>
          <p:cNvPr id="11" name="Espace réservé pour une image  10" descr="Une image contenant ciel, extérieur, herbe, camion&#10;&#10;Description générée automatiquement">
            <a:extLst>
              <a:ext uri="{FF2B5EF4-FFF2-40B4-BE49-F238E27FC236}">
                <a16:creationId xmlns:a16="http://schemas.microsoft.com/office/drawing/2014/main" id="{1293F15A-D3E0-4013-B176-7904563AF0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2741" r="22741"/>
          <a:stretch>
            <a:fillRect/>
          </a:stretch>
        </p:blipFill>
        <p:spPr/>
      </p:pic>
      <p:pic>
        <p:nvPicPr>
          <p:cNvPr id="16" name="Espace réservé pour une image  15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7CE7FE99-5ECA-4929-8A7F-DF398C9EDEB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7380" r="17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92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vue des arbres d’en dessous du ci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 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6519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067" y="2000853"/>
            <a:ext cx="7726018" cy="1745198"/>
          </a:xfrm>
        </p:spPr>
        <p:txBody>
          <a:bodyPr rtlCol="0"/>
          <a:lstStyle/>
          <a:p>
            <a:pPr rtl="0"/>
            <a:r>
              <a:rPr lang="fr-FR" dirty="0"/>
              <a:t>Fin août</a:t>
            </a:r>
            <a:br>
              <a:rPr lang="fr-FR" dirty="0"/>
            </a:br>
            <a:r>
              <a:rPr lang="fr-FR" dirty="0"/>
              <a:t>DÉBUT DE la 1</a:t>
            </a:r>
            <a:r>
              <a:rPr lang="fr-FR" baseline="30000" dirty="0"/>
              <a:t>e</a:t>
            </a:r>
            <a:r>
              <a:rPr lang="fr-FR" dirty="0"/>
              <a:t> séquence de STAGE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Graphisme 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99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741020"/>
            <a:ext cx="5645426" cy="592890"/>
          </a:xfrm>
        </p:spPr>
        <p:txBody>
          <a:bodyPr rtlCol="0"/>
          <a:lstStyle/>
          <a:p>
            <a:pPr rtl="0"/>
            <a:r>
              <a:rPr lang="fr-FR" sz="4800" i="1" cap="none" dirty="0">
                <a:latin typeface="+mn-lt"/>
              </a:rPr>
              <a:t> </a:t>
            </a:r>
            <a:r>
              <a:rPr lang="fr-FR" sz="4800" b="1" i="1" cap="none" dirty="0">
                <a:latin typeface="+mn-lt"/>
              </a:rPr>
              <a:t>Septembre - Octobre</a:t>
            </a:r>
            <a:endParaRPr lang="fr-FR" sz="4400" b="1" cap="none" dirty="0">
              <a:latin typeface="+mn-lt"/>
            </a:endParaRP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A6EE16D-4920-4610-B17F-E27C0CC7B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0659" y="1747495"/>
            <a:ext cx="10548730" cy="676186"/>
          </a:xfrm>
        </p:spPr>
        <p:txBody>
          <a:bodyPr rtlCol="0"/>
          <a:lstStyle/>
          <a:p>
            <a:pPr rtl="0"/>
            <a:r>
              <a:rPr lang="fr-FR" sz="2400" b="1" dirty="0"/>
              <a:t>Récolte / Préparation primaire du sol / Travaux extérieur de fin de production</a:t>
            </a:r>
            <a:endParaRPr lang="fr-FR" sz="2400" dirty="0"/>
          </a:p>
        </p:txBody>
      </p:sp>
      <p:pic>
        <p:nvPicPr>
          <p:cNvPr id="20" name="Espace réservé pour une image  19" descr="Une image contenant ciel, extérieur, herbe, objet d’extérieur&#10;&#10;Description générée automatiquement">
            <a:extLst>
              <a:ext uri="{FF2B5EF4-FFF2-40B4-BE49-F238E27FC236}">
                <a16:creationId xmlns:a16="http://schemas.microsoft.com/office/drawing/2014/main" id="{1F0251D7-5512-4256-96BF-80039907C6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468" r="18468"/>
          <a:stretch>
            <a:fillRect/>
          </a:stretch>
        </p:blipFill>
        <p:spPr/>
      </p:pic>
      <p:pic>
        <p:nvPicPr>
          <p:cNvPr id="27" name="Espace réservé pour une image  2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75323DD4-A77B-4F6E-AD15-CDB85D3F55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727" r="16727"/>
          <a:stretch>
            <a:fillRect/>
          </a:stretch>
        </p:blipFill>
        <p:spPr/>
      </p:pic>
      <p:pic>
        <p:nvPicPr>
          <p:cNvPr id="9" name="Espace réservé pour une image  8" descr="Une image contenant personne, Aliments naturels, plein air, produits&#10;&#10;Description générée automatiquement">
            <a:extLst>
              <a:ext uri="{FF2B5EF4-FFF2-40B4-BE49-F238E27FC236}">
                <a16:creationId xmlns:a16="http://schemas.microsoft.com/office/drawing/2014/main" id="{60909A54-97BA-CFBB-CAF7-CC3069A09A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6727" r="16727"/>
          <a:stretch>
            <a:fillRect/>
          </a:stretch>
        </p:blipFill>
        <p:spPr/>
      </p:pic>
      <p:pic>
        <p:nvPicPr>
          <p:cNvPr id="12" name="Espace réservé pour une image  11" descr="Une image contenant plein air, chute, herbe, chaussures&#10;&#10;Description générée automatiquement">
            <a:extLst>
              <a:ext uri="{FF2B5EF4-FFF2-40B4-BE49-F238E27FC236}">
                <a16:creationId xmlns:a16="http://schemas.microsoft.com/office/drawing/2014/main" id="{DD21FD37-028C-5094-28F9-EC68B17DDF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 l="21810" r="21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6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16" y="568602"/>
            <a:ext cx="7077456" cy="592890"/>
          </a:xfrm>
        </p:spPr>
        <p:txBody>
          <a:bodyPr rtlCol="0"/>
          <a:lstStyle/>
          <a:p>
            <a:pPr rtl="0"/>
            <a:r>
              <a:rPr lang="fr-FR" sz="3200" b="1" i="1" cap="none" dirty="0">
                <a:latin typeface="+mn-lt"/>
              </a:rPr>
              <a:t>Novembre / Décembre  = </a:t>
            </a:r>
            <a:r>
              <a:rPr lang="fr-FR" sz="3200" b="1" cap="none" dirty="0">
                <a:latin typeface="+mn-lt"/>
              </a:rPr>
              <a:t>Congé de Alain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A6EE16D-4920-4610-B17F-E27C0CC7B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91507" y="1161492"/>
            <a:ext cx="6837961" cy="1210647"/>
          </a:xfrm>
        </p:spPr>
        <p:txBody>
          <a:bodyPr rtlCol="0"/>
          <a:lstStyle/>
          <a:p>
            <a:pPr rtl="0"/>
            <a:r>
              <a:rPr lang="fr-FR" sz="2000" dirty="0"/>
              <a:t>Mécanique et conduite de tracteur/ avec Robert Paquet  </a:t>
            </a:r>
          </a:p>
          <a:p>
            <a:pPr rtl="0"/>
            <a:r>
              <a:rPr lang="fr-FR" sz="2000" dirty="0"/>
              <a:t>Entretien des infrastructures / avec Éric Lavergne</a:t>
            </a:r>
          </a:p>
          <a:p>
            <a:pPr rtl="0"/>
            <a:r>
              <a:rPr lang="fr-FR" sz="2000" dirty="0"/>
              <a:t>Soudure / avec Yves… 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2C968274-C94F-4EF1-9F26-6A9B9339B0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944" r="16944"/>
          <a:stretch>
            <a:fillRect/>
          </a:stretch>
        </p:blipFill>
        <p:spPr/>
      </p:pic>
      <p:pic>
        <p:nvPicPr>
          <p:cNvPr id="33" name="Espace réservé pour une image  32" descr="Une image contenant texte, sombre&#10;&#10;Description générée automatiquement">
            <a:extLst>
              <a:ext uri="{FF2B5EF4-FFF2-40B4-BE49-F238E27FC236}">
                <a16:creationId xmlns:a16="http://schemas.microsoft.com/office/drawing/2014/main" id="{B85D8F8D-C04B-4E58-85E5-99015FD351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2583" r="22583"/>
          <a:stretch>
            <a:fillRect/>
          </a:stretch>
        </p:blipFill>
        <p:spPr/>
      </p:pic>
      <p:pic>
        <p:nvPicPr>
          <p:cNvPr id="41" name="Espace réservé pour une image  40">
            <a:extLst>
              <a:ext uri="{FF2B5EF4-FFF2-40B4-BE49-F238E27FC236}">
                <a16:creationId xmlns:a16="http://schemas.microsoft.com/office/drawing/2014/main" id="{5EBA5023-2337-462A-945E-7D3CEB2109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21810" r="21810"/>
          <a:stretch>
            <a:fillRect/>
          </a:stretch>
        </p:blipFill>
        <p:spPr/>
      </p:pic>
      <p:pic>
        <p:nvPicPr>
          <p:cNvPr id="6" name="Espace réservé pour une image  5" descr="Une image contenant neige, extérieur&#10;&#10;Description générée automatiquement">
            <a:extLst>
              <a:ext uri="{FF2B5EF4-FFF2-40B4-BE49-F238E27FC236}">
                <a16:creationId xmlns:a16="http://schemas.microsoft.com/office/drawing/2014/main" id="{ADDE1282-CE8D-4A0E-A27B-6CFF8102F1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7318" r="27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DF55DF8-F734-48CD-ABCB-F03FB72E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810" y="5766800"/>
            <a:ext cx="5579164" cy="676186"/>
          </a:xfrm>
        </p:spPr>
        <p:txBody>
          <a:bodyPr rtlCol="0"/>
          <a:lstStyle/>
          <a:p>
            <a:pPr rtl="0"/>
            <a:r>
              <a:rPr lang="fr-FR" sz="2400" b="1" u="sng" dirty="0"/>
              <a:t>Janvier – Février – Mars </a:t>
            </a:r>
            <a:br>
              <a:rPr lang="fr-FR" sz="2400" b="1" u="sng" dirty="0"/>
            </a:br>
            <a:r>
              <a:rPr lang="fr-FR" sz="2400" b="1" dirty="0"/>
              <a:t>Alain : </a:t>
            </a:r>
            <a:r>
              <a:rPr lang="fr-FR" sz="2400" dirty="0"/>
              <a:t>Propagation / Supervision d’équipe </a:t>
            </a:r>
            <a:r>
              <a:rPr lang="fr-FR" sz="2400" b="1" dirty="0"/>
              <a:t>Nancy</a:t>
            </a:r>
            <a:r>
              <a:rPr lang="fr-FR" sz="2400" dirty="0"/>
              <a:t> : Implantation et entretien en serre </a:t>
            </a:r>
          </a:p>
        </p:txBody>
      </p:sp>
      <p:pic>
        <p:nvPicPr>
          <p:cNvPr id="21" name="Espace réservé pour une image  20" descr="Une image contenant bâtiment, serre, vert, cage&#10;&#10;Description générée automatiquement">
            <a:extLst>
              <a:ext uri="{FF2B5EF4-FFF2-40B4-BE49-F238E27FC236}">
                <a16:creationId xmlns:a16="http://schemas.microsoft.com/office/drawing/2014/main" id="{4DEA4FE7-7081-473C-9F66-E65CFB200E5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9967" r="19967"/>
          <a:stretch>
            <a:fillRect/>
          </a:stretch>
        </p:blipFill>
        <p:spPr/>
      </p:pic>
      <p:pic>
        <p:nvPicPr>
          <p:cNvPr id="25" name="Espace réservé pour une image  24" descr="Une image contenant serre, légume, frais&#10;&#10;Description générée automatiquement">
            <a:extLst>
              <a:ext uri="{FF2B5EF4-FFF2-40B4-BE49-F238E27FC236}">
                <a16:creationId xmlns:a16="http://schemas.microsoft.com/office/drawing/2014/main" id="{023D7F42-F884-4E94-A5C0-190B85ED17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9095" r="9095"/>
          <a:stretch>
            <a:fillRect/>
          </a:stretch>
        </p:blipFill>
        <p:spPr/>
      </p:pic>
      <p:pic>
        <p:nvPicPr>
          <p:cNvPr id="5" name="Espace réservé pour une image  4" descr="Une image contenant plante d’intérieur, plante, pot de fleurs, herbe&#10;&#10;Description générée automatiquement">
            <a:extLst>
              <a:ext uri="{FF2B5EF4-FFF2-40B4-BE49-F238E27FC236}">
                <a16:creationId xmlns:a16="http://schemas.microsoft.com/office/drawing/2014/main" id="{8643403C-DD87-B7C3-07AF-3085E34B10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7093" r="27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192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vue des arbres d’en dessous du ci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 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6519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589" y="1858071"/>
            <a:ext cx="7726018" cy="1745198"/>
          </a:xfrm>
        </p:spPr>
        <p:txBody>
          <a:bodyPr rtlCol="0"/>
          <a:lstStyle/>
          <a:p>
            <a:pPr rtl="0"/>
            <a:r>
              <a:rPr lang="fr-FR" dirty="0"/>
              <a:t>Mars</a:t>
            </a:r>
            <a:br>
              <a:rPr lang="fr-FR" dirty="0"/>
            </a:br>
            <a:r>
              <a:rPr lang="fr-FR" dirty="0"/>
              <a:t>DÉBUT DE la 2</a:t>
            </a:r>
            <a:r>
              <a:rPr lang="fr-FR" baseline="30000" dirty="0"/>
              <a:t>e</a:t>
            </a:r>
            <a:r>
              <a:rPr lang="fr-FR" dirty="0"/>
              <a:t> séquence de STAGE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0" name="Graphisme 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586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6_TF11292542_Win32" id="{A1EEBB51-EA05-44E3-A360-9622147EC1A9}" vid="{8DCB0F67-FC31-43A6-96CD-7A00094DAA6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photo road trip</Template>
  <TotalTime>196</TotalTime>
  <Words>185</Words>
  <Application>Microsoft Office PowerPoint</Application>
  <PresentationFormat>Grand écran</PresentationFormat>
  <Paragraphs>31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Rockwell Extra Bold</vt:lpstr>
      <vt:lpstr>Thème Office</vt:lpstr>
      <vt:lpstr>Itinéraire   2024-2025 </vt:lpstr>
      <vt:lpstr>Votre enseignant : Alain Desrochers alain.desrochers @csslt.gouv.qc.ca Communication par courriel ou TEAM  </vt:lpstr>
      <vt:lpstr>nos DEuX PREMIÈRES SEMAINES</vt:lpstr>
      <vt:lpstr>Au programme :  Métier et Formation / Santé et sécurité / Stage </vt:lpstr>
      <vt:lpstr>Fin août DÉBUT DE la 1e séquence de STAGE </vt:lpstr>
      <vt:lpstr> Septembre - Octobre</vt:lpstr>
      <vt:lpstr>Novembre / Décembre  = Congé de Alain</vt:lpstr>
      <vt:lpstr>Janvier – Février – Mars  Alain : Propagation / Supervision d’équipe Nancy : Implantation et entretien en serre </vt:lpstr>
      <vt:lpstr>Mars DÉBUT DE la 2e séquence de STAGE </vt:lpstr>
      <vt:lpstr> Avril – Mai - Juin</vt:lpstr>
      <vt:lpstr>La belle aventure scolaire  </vt:lpstr>
      <vt:lpstr> Les cadeaux !!! Le matériel qui vous est offert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Itinéraire Pédagogique</dc:title>
  <dc:creator>Alain Desrochers</dc:creator>
  <cp:lastModifiedBy>Alain Desrochers</cp:lastModifiedBy>
  <cp:revision>4</cp:revision>
  <dcterms:created xsi:type="dcterms:W3CDTF">2022-01-16T20:40:37Z</dcterms:created>
  <dcterms:modified xsi:type="dcterms:W3CDTF">2024-08-12T03:47:29Z</dcterms:modified>
</cp:coreProperties>
</file>