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11/01/2016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548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11/01/2016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224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11/01/2016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292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11/01/2016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115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11/01/2016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182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11/01/2016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900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11/01/2016</a:t>
            </a:fld>
            <a:endParaRPr lang="en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8402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11/01/2016</a:t>
            </a:fld>
            <a:endParaRPr lang="en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2094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11/01/2016</a:t>
            </a:fld>
            <a:endParaRPr lang="en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3858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11/01/2016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4976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11/01/2016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686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B6B0B-50E2-48E2-A1F4-3C4F8426B541}" type="datetimeFigureOut">
              <a:rPr lang="en-CA" smtClean="0"/>
              <a:t>11/01/2016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354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Vocabulaire de la santé</a:t>
            </a:r>
            <a:endParaRPr lang="en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tx2"/>
                </a:solidFill>
              </a:rPr>
              <a:t>Liste </a:t>
            </a:r>
            <a:r>
              <a:rPr lang="fr-CA" dirty="0" smtClean="0">
                <a:solidFill>
                  <a:schemeClr val="tx2"/>
                </a:solidFill>
              </a:rPr>
              <a:t>6</a:t>
            </a:r>
          </a:p>
          <a:p>
            <a:r>
              <a:rPr lang="fr-CA" dirty="0" smtClean="0">
                <a:solidFill>
                  <a:schemeClr val="tx2"/>
                </a:solidFill>
              </a:rPr>
              <a:t>Première partie</a:t>
            </a:r>
            <a:endParaRPr lang="en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527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Confusion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État mental pathologique caractérisé par un état de stupeur, de l’anxiété, des troubles perceptifs, mnémoniques ou intellectuels.</a:t>
            </a:r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endParaRPr lang="en-CA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CA" dirty="0" smtClean="0"/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36853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Détresse</a:t>
            </a:r>
            <a:r>
              <a:rPr lang="en-CA" dirty="0" smtClean="0"/>
              <a:t> </a:t>
            </a:r>
            <a:r>
              <a:rPr lang="en-CA" dirty="0" err="1" smtClean="0"/>
              <a:t>respiratoire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fr-CA" dirty="0" smtClean="0"/>
              <a:t>Insuffisance respiratoire aiguë.</a:t>
            </a:r>
            <a:endParaRPr lang="fr-CA" dirty="0" smtClean="0"/>
          </a:p>
          <a:p>
            <a:pPr marL="0" indent="0" algn="just">
              <a:buNone/>
            </a:pPr>
            <a:endParaRPr lang="fr-CA" dirty="0"/>
          </a:p>
          <a:p>
            <a:pPr marL="0" indent="0" algn="just">
              <a:buNone/>
            </a:pPr>
            <a:endParaRPr lang="fr-CA" dirty="0" smtClean="0"/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endParaRPr lang="en-CA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676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Phase </a:t>
            </a:r>
            <a:r>
              <a:rPr lang="fr-CA" i="1" dirty="0" smtClean="0"/>
              <a:t>palliative</a:t>
            </a:r>
            <a:endParaRPr lang="en-CA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Qui agit sur les symptômes d’une maladie sans la guérir.</a:t>
            </a:r>
            <a:endParaRPr lang="fr-CA" dirty="0" smtClean="0"/>
          </a:p>
          <a:p>
            <a:pPr marL="0" indent="0" algn="just">
              <a:buNone/>
            </a:pPr>
            <a:endParaRPr lang="fr-CA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CA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4359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Équipe </a:t>
            </a:r>
            <a:r>
              <a:rPr lang="fr-CA" i="1" dirty="0" smtClean="0"/>
              <a:t>volante</a:t>
            </a:r>
            <a:endParaRPr lang="en-CA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dirty="0" smtClean="0"/>
              <a:t>Mobile, qui se déplace.</a:t>
            </a:r>
            <a:endParaRPr lang="fr-CA" dirty="0"/>
          </a:p>
          <a:p>
            <a:pPr marL="0" indent="0" algn="just">
              <a:buNone/>
            </a:pPr>
            <a:endParaRPr lang="fr-CA" dirty="0" smtClean="0">
              <a:solidFill>
                <a:srgbClr val="FF0000"/>
              </a:solidFill>
            </a:endParaRPr>
          </a:p>
        </p:txBody>
      </p:sp>
      <p:pic>
        <p:nvPicPr>
          <p:cNvPr id="1026" name="Picture 2" descr="D:\FP\Santé\Images\microperfuseu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7538" y="2852937"/>
            <a:ext cx="4772694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3098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Dépression </a:t>
            </a:r>
            <a:r>
              <a:rPr lang="fr-CA" i="1" dirty="0" smtClean="0"/>
              <a:t>majeure</a:t>
            </a:r>
            <a:endParaRPr lang="en-CA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dirty="0" smtClean="0"/>
              <a:t>Grande, considérable.</a:t>
            </a:r>
            <a:endParaRPr lang="fr-CA" dirty="0" smtClean="0"/>
          </a:p>
          <a:p>
            <a:pPr marL="0" indent="0" algn="ctr">
              <a:buNone/>
            </a:pPr>
            <a:endParaRPr lang="fr-CA" dirty="0" smtClean="0"/>
          </a:p>
          <a:p>
            <a:pPr marL="0" indent="0" algn="just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70153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Réflexe</a:t>
            </a:r>
            <a:endParaRPr lang="en-CA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fr-CA" dirty="0" smtClean="0"/>
              <a:t>Réaction élémentaire automatique et rapide d’une structure ou d’un organisme vivant en réponse à une stimulation sensorielle ou sensitive spécifique.</a:t>
            </a: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 smtClean="0">
                <a:solidFill>
                  <a:schemeClr val="accent1"/>
                </a:solidFill>
              </a:rPr>
              <a:t>Épithète: rotulien, pupillaires, nauséeux, spinal.</a:t>
            </a:r>
            <a:endParaRPr lang="fr-CA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 smtClean="0">
                <a:solidFill>
                  <a:srgbClr val="FF0000"/>
                </a:solidFill>
              </a:rPr>
              <a:t>Synonymes: réaction, interaction, réponse.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36197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Déchets </a:t>
            </a:r>
            <a:r>
              <a:rPr lang="fr-CA" i="1" dirty="0" smtClean="0"/>
              <a:t>biomédicaux</a:t>
            </a:r>
            <a:endParaRPr lang="en-CA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dirty="0" smtClean="0"/>
              <a:t>Qui concerne à la fois la biologie et la médecine.</a:t>
            </a:r>
            <a:endParaRPr lang="fr-CA" dirty="0" smtClean="0"/>
          </a:p>
          <a:p>
            <a:pPr marL="0" indent="0" algn="ctr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 smtClean="0">
                <a:solidFill>
                  <a:schemeClr val="tx2"/>
                </a:solidFill>
              </a:rPr>
              <a:t>Exemples: Domaine biomédical, applications biomédicales</a:t>
            </a:r>
            <a:endParaRPr lang="en-CA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CA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374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Literie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Ensemble des objets qui entrent dans l’équipement d’un lit et avec lesquels on garnit un lit (draps, couvertures, oreillers).</a:t>
            </a:r>
            <a:endParaRPr lang="fr-CA" dirty="0"/>
          </a:p>
          <a:p>
            <a:pPr marL="0" indent="0" algn="just">
              <a:buNone/>
            </a:pPr>
            <a:endParaRPr lang="fr-CA" dirty="0"/>
          </a:p>
          <a:p>
            <a:pPr marL="0" indent="0" algn="just">
              <a:buNone/>
            </a:pPr>
            <a:endParaRPr lang="fr-CA" dirty="0" smtClean="0"/>
          </a:p>
          <a:p>
            <a:pPr marL="0" indent="0" algn="ctr">
              <a:buNone/>
            </a:pPr>
            <a:endParaRPr lang="fr-CA" dirty="0" smtClean="0"/>
          </a:p>
          <a:p>
            <a:pPr marL="0" indent="0" algn="just">
              <a:buNone/>
            </a:pPr>
            <a:endParaRPr lang="fr-CA" dirty="0" smtClean="0"/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5615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Rinçage</a:t>
            </a:r>
            <a:endParaRPr lang="en-CA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fr-CA" dirty="0" smtClean="0"/>
              <a:t>Action de rincer.</a:t>
            </a:r>
            <a:endParaRPr lang="fr-CA" dirty="0"/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endParaRPr lang="fr-CA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fr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823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Date de péremption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Date au-delà de laquelle un médicament ou un produit ne doit plus être </a:t>
            </a:r>
            <a:r>
              <a:rPr lang="fr-CA" dirty="0" err="1" smtClean="0"/>
              <a:t>consommé,utilisé</a:t>
            </a:r>
            <a:r>
              <a:rPr lang="fr-CA" dirty="0" smtClean="0"/>
              <a:t>.</a:t>
            </a:r>
            <a:endParaRPr lang="fr-CA" dirty="0" smtClean="0"/>
          </a:p>
          <a:p>
            <a:pPr marL="0" indent="0" algn="ctr">
              <a:buNone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172095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Haut-le-coeur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dirty="0" smtClean="0"/>
              <a:t>Envie de vomir, soulèvement de l’estomac.</a:t>
            </a:r>
            <a:endParaRPr lang="fr-CA" dirty="0"/>
          </a:p>
          <a:p>
            <a:pPr marL="0" indent="0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045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Salle de réveil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dirty="0" smtClean="0"/>
              <a:t>Pièce d’un hôpital où l’on procède au réveil du patient à la suite d’une anesthésie générale et d’une intervention chirurgicale.</a:t>
            </a:r>
            <a:endParaRPr lang="fr-CA" dirty="0"/>
          </a:p>
          <a:p>
            <a:pPr marL="0" indent="0" algn="just">
              <a:buNone/>
            </a:pPr>
            <a:endParaRPr lang="fr-CA" dirty="0"/>
          </a:p>
          <a:p>
            <a:pPr marL="0" indent="0" algn="just">
              <a:buNone/>
            </a:pPr>
            <a:endParaRPr lang="fr-CA" dirty="0" smtClean="0"/>
          </a:p>
          <a:p>
            <a:pPr marL="0" indent="0" algn="ctr">
              <a:buNone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1386573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Position </a:t>
            </a:r>
            <a:r>
              <a:rPr lang="fr-CA" i="1" dirty="0" smtClean="0"/>
              <a:t>semi-assise</a:t>
            </a:r>
            <a:endParaRPr lang="en-CA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dirty="0" smtClean="0"/>
              <a:t>À moitié assise</a:t>
            </a:r>
            <a:endParaRPr lang="fr-CA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endParaRPr lang="fr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240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Couches souillées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u="sng" dirty="0" smtClean="0"/>
              <a:t>Couches</a:t>
            </a:r>
            <a:r>
              <a:rPr lang="fr-CA" dirty="0" smtClean="0"/>
              <a:t>: Linge absorbant qu’on place entre les jambes </a:t>
            </a:r>
          </a:p>
          <a:p>
            <a:pPr marL="0" indent="0" algn="ctr">
              <a:buNone/>
            </a:pPr>
            <a:endParaRPr lang="fr-CA" u="sng" dirty="0" smtClean="0"/>
          </a:p>
          <a:p>
            <a:pPr marL="0" indent="0" algn="ctr">
              <a:buNone/>
            </a:pPr>
            <a:r>
              <a:rPr lang="fr-CA" u="sng" dirty="0" smtClean="0"/>
              <a:t>Souillées</a:t>
            </a:r>
            <a:r>
              <a:rPr lang="fr-CA" dirty="0" smtClean="0"/>
              <a:t>: </a:t>
            </a:r>
            <a:r>
              <a:rPr lang="fr-CA" dirty="0" smtClean="0"/>
              <a:t>Tachées, salies, contaminées</a:t>
            </a:r>
            <a:r>
              <a:rPr lang="fr-FR" dirty="0" smtClean="0"/>
              <a:t>.</a:t>
            </a:r>
          </a:p>
          <a:p>
            <a:pPr marL="0" indent="0" algn="ctr">
              <a:buNone/>
            </a:pPr>
            <a:r>
              <a:rPr lang="fr-FR" dirty="0" smtClean="0"/>
              <a:t>Aussi: seringue souillée, aiguille souillée</a:t>
            </a:r>
            <a:endParaRPr lang="fr-CA" dirty="0" smtClean="0"/>
          </a:p>
          <a:p>
            <a:pPr marL="0" indent="0" algn="ctr">
              <a:buNone/>
            </a:pPr>
            <a:endParaRPr lang="fr-CA" dirty="0" smtClean="0"/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7913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Feuille d’</a:t>
            </a:r>
            <a:r>
              <a:rPr lang="fr-CA" i="1" dirty="0" smtClean="0"/>
              <a:t>ordonnance</a:t>
            </a:r>
            <a:endParaRPr lang="en-CA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Prescription médicale écrite.</a:t>
            </a:r>
            <a:endParaRPr lang="fr-CA" dirty="0" smtClean="0"/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/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/>
          </a:p>
          <a:p>
            <a:pPr marL="0" indent="0" algn="just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61042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Artère </a:t>
            </a:r>
            <a:r>
              <a:rPr lang="fr-CA" i="1" dirty="0" smtClean="0"/>
              <a:t>obstruée</a:t>
            </a:r>
            <a:endParaRPr lang="en-CA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Bouchée, entravée, bloquée</a:t>
            </a:r>
            <a:r>
              <a:rPr lang="fr-CA" dirty="0" smtClean="0"/>
              <a:t>.</a:t>
            </a:r>
            <a:endParaRPr lang="fr-CA" dirty="0"/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Artères, bronches obstruée</a:t>
            </a:r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499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Données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Élément connu qui sert de base à un raisonnement, à une recherche.</a:t>
            </a:r>
          </a:p>
          <a:p>
            <a:pPr marL="0" indent="0" algn="ctr">
              <a:buNone/>
            </a:pPr>
            <a:r>
              <a:rPr lang="fr-CA" dirty="0" smtClean="0"/>
              <a:t>Résultat d’observation ou d’expérience.</a:t>
            </a:r>
            <a:endParaRPr lang="fr-CA" dirty="0"/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99969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Suppositoire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dirty="0" smtClean="0"/>
              <a:t>Médicament solide, de forme arrondie, qu’on introduit dans l’anus.</a:t>
            </a:r>
            <a:endParaRPr lang="fr-CA" dirty="0" smtClean="0"/>
          </a:p>
          <a:p>
            <a:pPr marL="0" indent="0" algn="just">
              <a:buNone/>
            </a:pPr>
            <a:endParaRPr lang="fr-CA" i="1" dirty="0" smtClean="0"/>
          </a:p>
          <a:p>
            <a:pPr marL="0" indent="0" algn="just">
              <a:buNone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603602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Frissons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dirty="0" smtClean="0"/>
              <a:t>Tremblement fin, passager et involontaire, dû au froid ou par un début de maladie.</a:t>
            </a:r>
          </a:p>
          <a:p>
            <a:pPr marL="0" indent="0" algn="ctr">
              <a:buNone/>
            </a:pPr>
            <a:endParaRPr lang="fr-CA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fr-CA" dirty="0" smtClean="0">
                <a:solidFill>
                  <a:schemeClr val="accent1"/>
                </a:solidFill>
              </a:rPr>
              <a:t>Épithète: fiévreux</a:t>
            </a:r>
            <a:endParaRPr lang="fr-CA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676869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306</Words>
  <Application>Microsoft Office PowerPoint</Application>
  <PresentationFormat>Affichage à l'écran (4:3)</PresentationFormat>
  <Paragraphs>77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Vocabulaire de la santé</vt:lpstr>
      <vt:lpstr>Haut-le-coeur</vt:lpstr>
      <vt:lpstr>Position semi-assise</vt:lpstr>
      <vt:lpstr>Couches souillées</vt:lpstr>
      <vt:lpstr>Feuille d’ordonnance</vt:lpstr>
      <vt:lpstr>Artère obstruée</vt:lpstr>
      <vt:lpstr>Données</vt:lpstr>
      <vt:lpstr>Suppositoire</vt:lpstr>
      <vt:lpstr>Frissons</vt:lpstr>
      <vt:lpstr>Confusion</vt:lpstr>
      <vt:lpstr>Détresse respiratoire</vt:lpstr>
      <vt:lpstr>Phase palliative</vt:lpstr>
      <vt:lpstr>Équipe volante</vt:lpstr>
      <vt:lpstr>Dépression majeure</vt:lpstr>
      <vt:lpstr>Réflexe</vt:lpstr>
      <vt:lpstr>Déchets biomédicaux</vt:lpstr>
      <vt:lpstr>Literie</vt:lpstr>
      <vt:lpstr>Rinçage</vt:lpstr>
      <vt:lpstr>Date de péremption</vt:lpstr>
      <vt:lpstr>Salle de réveil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Vocabulaire de la santé</dc:title>
  <dc:creator>Alex</dc:creator>
  <cp:lastModifiedBy>CSDM</cp:lastModifiedBy>
  <cp:revision>32</cp:revision>
  <dcterms:created xsi:type="dcterms:W3CDTF">2015-11-08T01:07:45Z</dcterms:created>
  <dcterms:modified xsi:type="dcterms:W3CDTF">2016-01-11T19:25:31Z</dcterms:modified>
</cp:coreProperties>
</file>