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2015-10-29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6276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2015-10-29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9877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2015-10-29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06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2015-10-29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7110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2015-10-29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039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2015-10-29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180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2015-10-29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634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2015-10-29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2922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2015-10-29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974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2015-10-29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3067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025-A4F3-4656-B0EF-0CB6589FB0EE}" type="datetimeFigureOut">
              <a:rPr lang="fr-CA" smtClean="0"/>
              <a:t>2015-10-29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651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3B025-A4F3-4656-B0EF-0CB6589FB0EE}" type="datetimeFigureOut">
              <a:rPr lang="fr-CA" smtClean="0"/>
              <a:t>2015-10-29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5106-36D5-4DE4-AEA9-A884E0A9F4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165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Vocabulaire de la santé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>
                <a:solidFill>
                  <a:srgbClr val="002060"/>
                </a:solidFill>
              </a:rPr>
              <a:t>Liste 6 </a:t>
            </a:r>
          </a:p>
          <a:p>
            <a:r>
              <a:rPr lang="fr-CA" dirty="0" smtClean="0">
                <a:solidFill>
                  <a:srgbClr val="002060"/>
                </a:solidFill>
              </a:rPr>
              <a:t>(deuxième partie)</a:t>
            </a:r>
            <a:endParaRPr lang="fr-C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968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Sang occulte (saignement occulte)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Présence </a:t>
            </a:r>
            <a:r>
              <a:rPr lang="fr-CA" dirty="0"/>
              <a:t>dans les selles de sang  qui n’est pas visible à l’œil nu.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77400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Constipation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Retard </a:t>
            </a:r>
            <a:r>
              <a:rPr lang="fr-CA" dirty="0"/>
              <a:t>ou difficulté d’évacuation des matières fécales.</a:t>
            </a:r>
          </a:p>
          <a:p>
            <a:pPr marL="0" indent="0">
              <a:buNone/>
            </a:pPr>
            <a:r>
              <a:rPr lang="fr-CA" dirty="0">
                <a:solidFill>
                  <a:schemeClr val="tx2"/>
                </a:solidFill>
              </a:rPr>
              <a:t>Épithète : chronique (qui évolue lentement et longtemps), opiniâtre (tenace), organique.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1285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Diarrhée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Évacuation </a:t>
            </a:r>
            <a:r>
              <a:rPr lang="fr-CA" dirty="0"/>
              <a:t>fréquente des selles liquides ou pâteuses.</a:t>
            </a:r>
          </a:p>
          <a:p>
            <a:pPr marL="0" indent="0">
              <a:buNone/>
            </a:pPr>
            <a:r>
              <a:rPr lang="fr-CA" dirty="0">
                <a:solidFill>
                  <a:schemeClr val="tx2"/>
                </a:solidFill>
              </a:rPr>
              <a:t>Épithète : aiguë, chronique, sanglante, sévère, aqueuse, cholériforme.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28924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Fécalome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Accumulation </a:t>
            </a:r>
            <a:r>
              <a:rPr lang="fr-CA" dirty="0"/>
              <a:t>d’excréments durcis dans le rectum ou dans le côlon.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50088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Nausées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Mal </a:t>
            </a:r>
            <a:r>
              <a:rPr lang="fr-CA" dirty="0"/>
              <a:t>de cœur</a:t>
            </a:r>
          </a:p>
          <a:p>
            <a:pPr marL="0" indent="0">
              <a:buNone/>
            </a:pPr>
            <a:r>
              <a:rPr lang="fr-CA" dirty="0">
                <a:solidFill>
                  <a:schemeClr val="tx2"/>
                </a:solidFill>
              </a:rPr>
              <a:t>Épithète : matinales, fréquentes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10283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Hernie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Excroissance </a:t>
            </a:r>
            <a:r>
              <a:rPr lang="fr-CA" dirty="0"/>
              <a:t>formée par la partie d’un organe se situant anormalement hors de sa cavité habituelle.</a:t>
            </a:r>
          </a:p>
          <a:p>
            <a:pPr marL="0" indent="0">
              <a:buNone/>
            </a:pPr>
            <a:r>
              <a:rPr lang="fr-CA" dirty="0">
                <a:solidFill>
                  <a:schemeClr val="tx2"/>
                </a:solidFill>
              </a:rPr>
              <a:t>Épithète : discale, inguinale, hiatale, ombilicale</a:t>
            </a:r>
          </a:p>
          <a:p>
            <a:pPr marL="0" indent="0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375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Vomissements: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 </a:t>
            </a:r>
          </a:p>
          <a:p>
            <a:pPr marL="0" indent="0">
              <a:buNone/>
            </a:pPr>
            <a:r>
              <a:rPr lang="fr-CA" dirty="0">
                <a:solidFill>
                  <a:schemeClr val="tx2"/>
                </a:solidFill>
              </a:rPr>
              <a:t>Épithètes : incoercibles (qui s’échappent malgré soi), répétés, fréquents.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67818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Scybales</a:t>
            </a:r>
            <a:r>
              <a:rPr lang="fr-CA" dirty="0" smtClean="0"/>
              <a:t>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Excréments </a:t>
            </a:r>
            <a:r>
              <a:rPr lang="fr-CA" dirty="0"/>
              <a:t>en forme de boules dures, symptôme de la constipation. 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31151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Météorisme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C’est </a:t>
            </a:r>
            <a:r>
              <a:rPr lang="fr-CA" dirty="0"/>
              <a:t>un ballonnement abdominal dû à un excès de gaz digestifs.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08727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Hydratation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L’absorption </a:t>
            </a:r>
            <a:r>
              <a:rPr lang="fr-CA" dirty="0"/>
              <a:t>d’eau qui se fait en buvant et en mangeant.</a:t>
            </a:r>
          </a:p>
          <a:p>
            <a:pPr marL="0" indent="0">
              <a:buNone/>
            </a:pPr>
            <a:r>
              <a:rPr lang="fr-CA" dirty="0">
                <a:solidFill>
                  <a:schemeClr val="tx2"/>
                </a:solidFill>
              </a:rPr>
              <a:t>Épithète : suffisante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76121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Inappétence 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Absence</a:t>
            </a:r>
            <a:r>
              <a:rPr lang="fr-CA" dirty="0"/>
              <a:t>, manque </a:t>
            </a:r>
            <a:r>
              <a:rPr lang="fr-CA" dirty="0" smtClean="0"/>
              <a:t>d’appétit.</a:t>
            </a:r>
          </a:p>
          <a:p>
            <a:pPr marL="0" indent="0" algn="r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90682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Dysphagie </a:t>
            </a:r>
            <a:r>
              <a:rPr lang="fr-CA" dirty="0" smtClean="0"/>
              <a:t>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Difficulté à avaler, trouble de déglutition.</a:t>
            </a:r>
            <a:br>
              <a:rPr lang="fr-CA" dirty="0" smtClean="0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73472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Hématémèse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Vomissement </a:t>
            </a:r>
            <a:r>
              <a:rPr lang="fr-CA" dirty="0"/>
              <a:t>de sang.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21423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Anorexie : </a:t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1-Perte </a:t>
            </a:r>
            <a:r>
              <a:rPr lang="fr-CA" dirty="0"/>
              <a:t>ou diminution de l’appétit.</a:t>
            </a:r>
          </a:p>
          <a:p>
            <a:pPr marL="0" indent="0">
              <a:buNone/>
            </a:pPr>
            <a:r>
              <a:rPr lang="fr-CA" dirty="0">
                <a:solidFill>
                  <a:schemeClr val="tx2"/>
                </a:solidFill>
              </a:rPr>
              <a:t>Épithète : anorexie organique, anorexie dépressive</a:t>
            </a:r>
          </a:p>
          <a:p>
            <a:pPr marL="0" indent="0" algn="ctr">
              <a:buNone/>
            </a:pPr>
            <a:r>
              <a:rPr lang="fr-CA" dirty="0"/>
              <a:t>2-D’origine psychologique chez les adolescents, par exemple.</a:t>
            </a:r>
          </a:p>
          <a:p>
            <a:pPr marL="0" indent="0">
              <a:buNone/>
            </a:pPr>
            <a:r>
              <a:rPr lang="fr-CA" dirty="0">
                <a:solidFill>
                  <a:schemeClr val="tx2"/>
                </a:solidFill>
              </a:rPr>
              <a:t>Épithète : anorexie mentale, anorexie nerveuse</a:t>
            </a:r>
          </a:p>
          <a:p>
            <a:pPr marL="0" indent="0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763202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Odynophagie</a:t>
            </a:r>
            <a:r>
              <a:rPr lang="fr-CA" dirty="0" smtClean="0"/>
              <a:t> 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Douleur </a:t>
            </a:r>
            <a:r>
              <a:rPr lang="fr-CA" dirty="0"/>
              <a:t>lors de la déglutition.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04117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Polyphagie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Consommation </a:t>
            </a:r>
            <a:r>
              <a:rPr lang="fr-CA" dirty="0"/>
              <a:t>excessive d’aliments sans se sentir repu.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39624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Régurgitation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Retour </a:t>
            </a:r>
            <a:r>
              <a:rPr lang="fr-CA" dirty="0"/>
              <a:t>dans la bouche, sans effort de vomissement, d’aliments non digérés contenus dans l’estomac ou l’œsophage.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99663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Borborygme 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Gargouillement </a:t>
            </a:r>
            <a:r>
              <a:rPr lang="fr-CA" dirty="0"/>
              <a:t>par le déplacement des gaz et des liquides dans l’intestin ou l’estomac</a:t>
            </a:r>
            <a:r>
              <a:rPr lang="fr-CA" dirty="0" smtClean="0"/>
              <a:t>.</a:t>
            </a:r>
          </a:p>
          <a:p>
            <a:pPr marL="0" indent="0" algn="ctr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</a:t>
            </a:r>
            <a:r>
              <a:rPr lang="fr-CA" dirty="0">
                <a:solidFill>
                  <a:srgbClr val="FF0000"/>
                </a:solidFill>
              </a:rPr>
              <a:t> : Gargouillis, gargouillement, bruit digestif</a:t>
            </a:r>
          </a:p>
          <a:p>
            <a:pPr marL="0" indent="0" algn="ctr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218037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208</Words>
  <Application>Microsoft Office PowerPoint</Application>
  <PresentationFormat>Affichage à l'écran (4:3)</PresentationFormat>
  <Paragraphs>50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Vocabulaire de la santé</vt:lpstr>
      <vt:lpstr>Inappétence :</vt:lpstr>
      <vt:lpstr>Dysphagie :</vt:lpstr>
      <vt:lpstr>Hématémèse :</vt:lpstr>
      <vt:lpstr>Anorexie :  </vt:lpstr>
      <vt:lpstr>Odynophagie :</vt:lpstr>
      <vt:lpstr>Polyphagie :</vt:lpstr>
      <vt:lpstr>Régurgitation :</vt:lpstr>
      <vt:lpstr>Borborygme :</vt:lpstr>
      <vt:lpstr>Sang occulte (saignement occulte) :</vt:lpstr>
      <vt:lpstr>Constipation :</vt:lpstr>
      <vt:lpstr>Diarrhée :</vt:lpstr>
      <vt:lpstr>Fécalome :</vt:lpstr>
      <vt:lpstr>Nausées :</vt:lpstr>
      <vt:lpstr>Hernie :</vt:lpstr>
      <vt:lpstr>Vomissements:</vt:lpstr>
      <vt:lpstr>Scybales :</vt:lpstr>
      <vt:lpstr>Météorisme :</vt:lpstr>
      <vt:lpstr>Hydratation :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Vocabulaire de la santé</dc:title>
  <dc:creator>VALESKA</dc:creator>
  <cp:lastModifiedBy>VALESKA</cp:lastModifiedBy>
  <cp:revision>2</cp:revision>
  <dcterms:created xsi:type="dcterms:W3CDTF">2015-10-29T10:30:10Z</dcterms:created>
  <dcterms:modified xsi:type="dcterms:W3CDTF">2015-10-29T10:43:08Z</dcterms:modified>
</cp:coreProperties>
</file>