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5" r:id="rId4"/>
    <p:sldId id="266" r:id="rId5"/>
    <p:sldId id="257" r:id="rId6"/>
    <p:sldId id="261" r:id="rId7"/>
    <p:sldId id="259" r:id="rId8"/>
    <p:sldId id="258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C1EE4-70F7-400C-83C4-14AADA3222AA}" v="38" dt="2022-01-16T22:00:55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in Desrochers" userId="d7a6ee60-4451-46e8-a0ae-e9b6f859df99" providerId="ADAL" clId="{B26C1EE4-70F7-400C-83C4-14AADA3222AA}"/>
    <pc:docChg chg="undo custSel addSld delSld modSld sldOrd">
      <pc:chgData name="Alain Desrochers" userId="d7a6ee60-4451-46e8-a0ae-e9b6f859df99" providerId="ADAL" clId="{B26C1EE4-70F7-400C-83C4-14AADA3222AA}" dt="2022-01-16T22:01:35.561" v="63"/>
      <pc:docMkLst>
        <pc:docMk/>
      </pc:docMkLst>
      <pc:sldChg chg="ord">
        <pc:chgData name="Alain Desrochers" userId="d7a6ee60-4451-46e8-a0ae-e9b6f859df99" providerId="ADAL" clId="{B26C1EE4-70F7-400C-83C4-14AADA3222AA}" dt="2022-01-16T22:01:35.561" v="63"/>
        <pc:sldMkLst>
          <pc:docMk/>
          <pc:sldMk cId="951901959" sldId="257"/>
        </pc:sldMkLst>
      </pc:sldChg>
      <pc:sldChg chg="new del">
        <pc:chgData name="Alain Desrochers" userId="d7a6ee60-4451-46e8-a0ae-e9b6f859df99" providerId="ADAL" clId="{B26C1EE4-70F7-400C-83C4-14AADA3222AA}" dt="2022-01-16T22:01:22.975" v="61" actId="47"/>
        <pc:sldMkLst>
          <pc:docMk/>
          <pc:sldMk cId="3121487390" sldId="264"/>
        </pc:sldMkLst>
      </pc:sldChg>
      <pc:sldChg chg="addSp delSp modSp add mod setBg delDesignElem">
        <pc:chgData name="Alain Desrochers" userId="d7a6ee60-4451-46e8-a0ae-e9b6f859df99" providerId="ADAL" clId="{B26C1EE4-70F7-400C-83C4-14AADA3222AA}" dt="2022-01-16T21:59:33.082" v="30" actId="26606"/>
        <pc:sldMkLst>
          <pc:docMk/>
          <pc:sldMk cId="3027805989" sldId="265"/>
        </pc:sldMkLst>
        <pc:spChg chg="mod ord">
          <ac:chgData name="Alain Desrochers" userId="d7a6ee60-4451-46e8-a0ae-e9b6f859df99" providerId="ADAL" clId="{B26C1EE4-70F7-400C-83C4-14AADA3222AA}" dt="2022-01-16T21:59:33.082" v="30" actId="26606"/>
          <ac:spMkLst>
            <pc:docMk/>
            <pc:sldMk cId="3027805989" sldId="265"/>
            <ac:spMk id="2" creationId="{24D6B947-9DB4-4B31-A9E1-E458161472BB}"/>
          </ac:spMkLst>
        </pc:spChg>
        <pc:spChg chg="add del">
          <ac:chgData name="Alain Desrochers" userId="d7a6ee60-4451-46e8-a0ae-e9b6f859df99" providerId="ADAL" clId="{B26C1EE4-70F7-400C-83C4-14AADA3222AA}" dt="2022-01-16T21:59:33.082" v="30" actId="26606"/>
          <ac:spMkLst>
            <pc:docMk/>
            <pc:sldMk cId="3027805989" sldId="265"/>
            <ac:spMk id="25" creationId="{66D61E08-70C3-48D8-BEA0-787111DC30DA}"/>
          </ac:spMkLst>
        </pc:spChg>
        <pc:spChg chg="del">
          <ac:chgData name="Alain Desrochers" userId="d7a6ee60-4451-46e8-a0ae-e9b6f859df99" providerId="ADAL" clId="{B26C1EE4-70F7-400C-83C4-14AADA3222AA}" dt="2022-01-16T21:56:42.351" v="2"/>
          <ac:spMkLst>
            <pc:docMk/>
            <pc:sldMk cId="3027805989" sldId="265"/>
            <ac:spMk id="26" creationId="{66D61E08-70C3-48D8-BEA0-787111DC30DA}"/>
          </ac:spMkLst>
        </pc:spChg>
        <pc:spChg chg="add del">
          <ac:chgData name="Alain Desrochers" userId="d7a6ee60-4451-46e8-a0ae-e9b6f859df99" providerId="ADAL" clId="{B26C1EE4-70F7-400C-83C4-14AADA3222AA}" dt="2022-01-16T21:59:33.082" v="30" actId="26606"/>
          <ac:spMkLst>
            <pc:docMk/>
            <pc:sldMk cId="3027805989" sldId="265"/>
            <ac:spMk id="27" creationId="{FC55298F-0AE5-478E-AD2B-03C2614C5833}"/>
          </ac:spMkLst>
        </pc:spChg>
        <pc:spChg chg="del">
          <ac:chgData name="Alain Desrochers" userId="d7a6ee60-4451-46e8-a0ae-e9b6f859df99" providerId="ADAL" clId="{B26C1EE4-70F7-400C-83C4-14AADA3222AA}" dt="2022-01-16T21:56:42.351" v="2"/>
          <ac:spMkLst>
            <pc:docMk/>
            <pc:sldMk cId="3027805989" sldId="265"/>
            <ac:spMk id="28" creationId="{FC55298F-0AE5-478E-AD2B-03C2614C5833}"/>
          </ac:spMkLst>
        </pc:spChg>
        <pc:spChg chg="add del">
          <ac:chgData name="Alain Desrochers" userId="d7a6ee60-4451-46e8-a0ae-e9b6f859df99" providerId="ADAL" clId="{B26C1EE4-70F7-400C-83C4-14AADA3222AA}" dt="2022-01-16T21:59:33.082" v="30" actId="26606"/>
          <ac:spMkLst>
            <pc:docMk/>
            <pc:sldMk cId="3027805989" sldId="265"/>
            <ac:spMk id="29" creationId="{C180E4EA-0B63-4779-A895-7E90E71088F3}"/>
          </ac:spMkLst>
        </pc:spChg>
        <pc:spChg chg="del">
          <ac:chgData name="Alain Desrochers" userId="d7a6ee60-4451-46e8-a0ae-e9b6f859df99" providerId="ADAL" clId="{B26C1EE4-70F7-400C-83C4-14AADA3222AA}" dt="2022-01-16T21:56:42.351" v="2"/>
          <ac:spMkLst>
            <pc:docMk/>
            <pc:sldMk cId="3027805989" sldId="265"/>
            <ac:spMk id="30" creationId="{C180E4EA-0B63-4779-A895-7E90E71088F3}"/>
          </ac:spMkLst>
        </pc:spChg>
        <pc:spChg chg="add del">
          <ac:chgData name="Alain Desrochers" userId="d7a6ee60-4451-46e8-a0ae-e9b6f859df99" providerId="ADAL" clId="{B26C1EE4-70F7-400C-83C4-14AADA3222AA}" dt="2022-01-16T21:59:33.082" v="30" actId="26606"/>
          <ac:spMkLst>
            <pc:docMk/>
            <pc:sldMk cId="3027805989" sldId="265"/>
            <ac:spMk id="31" creationId="{CEE01D9D-3DE8-4EED-B0D3-8F3C79CC7673}"/>
          </ac:spMkLst>
        </pc:spChg>
        <pc:spChg chg="del">
          <ac:chgData name="Alain Desrochers" userId="d7a6ee60-4451-46e8-a0ae-e9b6f859df99" providerId="ADAL" clId="{B26C1EE4-70F7-400C-83C4-14AADA3222AA}" dt="2022-01-16T21:56:42.351" v="2"/>
          <ac:spMkLst>
            <pc:docMk/>
            <pc:sldMk cId="3027805989" sldId="265"/>
            <ac:spMk id="32" creationId="{CEE01D9D-3DE8-4EED-B0D3-8F3C79CC7673}"/>
          </ac:spMkLst>
        </pc:spChg>
        <pc:spChg chg="add del">
          <ac:chgData name="Alain Desrochers" userId="d7a6ee60-4451-46e8-a0ae-e9b6f859df99" providerId="ADAL" clId="{B26C1EE4-70F7-400C-83C4-14AADA3222AA}" dt="2022-01-16T21:59:33.082" v="30" actId="26606"/>
          <ac:spMkLst>
            <pc:docMk/>
            <pc:sldMk cId="3027805989" sldId="265"/>
            <ac:spMk id="33" creationId="{89AF5CE9-607F-43F4-8983-DCD6DA4051FD}"/>
          </ac:spMkLst>
        </pc:spChg>
        <pc:spChg chg="del">
          <ac:chgData name="Alain Desrochers" userId="d7a6ee60-4451-46e8-a0ae-e9b6f859df99" providerId="ADAL" clId="{B26C1EE4-70F7-400C-83C4-14AADA3222AA}" dt="2022-01-16T21:56:42.351" v="2"/>
          <ac:spMkLst>
            <pc:docMk/>
            <pc:sldMk cId="3027805989" sldId="265"/>
            <ac:spMk id="34" creationId="{89AF5CE9-607F-43F4-8983-DCD6DA4051FD}"/>
          </ac:spMkLst>
        </pc:spChg>
        <pc:spChg chg="add del">
          <ac:chgData name="Alain Desrochers" userId="d7a6ee60-4451-46e8-a0ae-e9b6f859df99" providerId="ADAL" clId="{B26C1EE4-70F7-400C-83C4-14AADA3222AA}" dt="2022-01-16T21:59:33.082" v="30" actId="26606"/>
          <ac:spMkLst>
            <pc:docMk/>
            <pc:sldMk cId="3027805989" sldId="265"/>
            <ac:spMk id="35" creationId="{6EEA2DBD-9E1E-4521-8C01-F32AD18A89E3}"/>
          </ac:spMkLst>
        </pc:spChg>
        <pc:spChg chg="del">
          <ac:chgData name="Alain Desrochers" userId="d7a6ee60-4451-46e8-a0ae-e9b6f859df99" providerId="ADAL" clId="{B26C1EE4-70F7-400C-83C4-14AADA3222AA}" dt="2022-01-16T21:56:42.351" v="2"/>
          <ac:spMkLst>
            <pc:docMk/>
            <pc:sldMk cId="3027805989" sldId="265"/>
            <ac:spMk id="36" creationId="{6EEA2DBD-9E1E-4521-8C01-F32AD18A89E3}"/>
          </ac:spMkLst>
        </pc:spChg>
        <pc:spChg chg="add del">
          <ac:chgData name="Alain Desrochers" userId="d7a6ee60-4451-46e8-a0ae-e9b6f859df99" providerId="ADAL" clId="{B26C1EE4-70F7-400C-83C4-14AADA3222AA}" dt="2022-01-16T21:59:33.082" v="30" actId="26606"/>
          <ac:spMkLst>
            <pc:docMk/>
            <pc:sldMk cId="3027805989" sldId="265"/>
            <ac:spMk id="37" creationId="{15BBD2C1-BA9B-46A9-A27A-33498B169272}"/>
          </ac:spMkLst>
        </pc:spChg>
        <pc:spChg chg="del">
          <ac:chgData name="Alain Desrochers" userId="d7a6ee60-4451-46e8-a0ae-e9b6f859df99" providerId="ADAL" clId="{B26C1EE4-70F7-400C-83C4-14AADA3222AA}" dt="2022-01-16T21:56:42.351" v="2"/>
          <ac:spMkLst>
            <pc:docMk/>
            <pc:sldMk cId="3027805989" sldId="265"/>
            <ac:spMk id="38" creationId="{15BBD2C1-BA9B-46A9-A27A-33498B169272}"/>
          </ac:spMkLst>
        </pc:spChg>
        <pc:spChg chg="add del">
          <ac:chgData name="Alain Desrochers" userId="d7a6ee60-4451-46e8-a0ae-e9b6f859df99" providerId="ADAL" clId="{B26C1EE4-70F7-400C-83C4-14AADA3222AA}" dt="2022-01-16T21:59:33.082" v="29" actId="26606"/>
          <ac:spMkLst>
            <pc:docMk/>
            <pc:sldMk cId="3027805989" sldId="265"/>
            <ac:spMk id="54" creationId="{3167F201-EA3A-41F3-8305-5985A44A95A1}"/>
          </ac:spMkLst>
        </pc:spChg>
        <pc:spChg chg="add del">
          <ac:chgData name="Alain Desrochers" userId="d7a6ee60-4451-46e8-a0ae-e9b6f859df99" providerId="ADAL" clId="{B26C1EE4-70F7-400C-83C4-14AADA3222AA}" dt="2022-01-16T21:59:33.082" v="29" actId="26606"/>
          <ac:spMkLst>
            <pc:docMk/>
            <pc:sldMk cId="3027805989" sldId="265"/>
            <ac:spMk id="56" creationId="{FFD44D11-B1C5-420A-9591-370DC8BAA10E}"/>
          </ac:spMkLst>
        </pc:spChg>
        <pc:spChg chg="add del">
          <ac:chgData name="Alain Desrochers" userId="d7a6ee60-4451-46e8-a0ae-e9b6f859df99" providerId="ADAL" clId="{B26C1EE4-70F7-400C-83C4-14AADA3222AA}" dt="2022-01-16T21:59:33.082" v="29" actId="26606"/>
          <ac:spMkLst>
            <pc:docMk/>
            <pc:sldMk cId="3027805989" sldId="265"/>
            <ac:spMk id="62" creationId="{1C4DC544-6AEA-484E-A978-32384E2F9BD9}"/>
          </ac:spMkLst>
        </pc:spChg>
        <pc:spChg chg="add del">
          <ac:chgData name="Alain Desrochers" userId="d7a6ee60-4451-46e8-a0ae-e9b6f859df99" providerId="ADAL" clId="{B26C1EE4-70F7-400C-83C4-14AADA3222AA}" dt="2022-01-16T21:59:33.082" v="29" actId="26606"/>
          <ac:spMkLst>
            <pc:docMk/>
            <pc:sldMk cId="3027805989" sldId="265"/>
            <ac:spMk id="64" creationId="{A1F1470C-B594-449D-A8CD-EB7BC156F7BD}"/>
          </ac:spMkLst>
        </pc:spChg>
        <pc:spChg chg="add del">
          <ac:chgData name="Alain Desrochers" userId="d7a6ee60-4451-46e8-a0ae-e9b6f859df99" providerId="ADAL" clId="{B26C1EE4-70F7-400C-83C4-14AADA3222AA}" dt="2022-01-16T21:59:33.082" v="29" actId="26606"/>
          <ac:spMkLst>
            <pc:docMk/>
            <pc:sldMk cId="3027805989" sldId="265"/>
            <ac:spMk id="66" creationId="{B809F8B1-FE88-427F-98C6-1B8CFED80282}"/>
          </ac:spMkLst>
        </pc:spChg>
        <pc:spChg chg="add del">
          <ac:chgData name="Alain Desrochers" userId="d7a6ee60-4451-46e8-a0ae-e9b6f859df99" providerId="ADAL" clId="{B26C1EE4-70F7-400C-83C4-14AADA3222AA}" dt="2022-01-16T21:59:33.082" v="29" actId="26606"/>
          <ac:spMkLst>
            <pc:docMk/>
            <pc:sldMk cId="3027805989" sldId="265"/>
            <ac:spMk id="68" creationId="{2050D290-680D-48D7-9488-498F59E54FFC}"/>
          </ac:spMkLst>
        </pc:spChg>
        <pc:spChg chg="add del">
          <ac:chgData name="Alain Desrochers" userId="d7a6ee60-4451-46e8-a0ae-e9b6f859df99" providerId="ADAL" clId="{B26C1EE4-70F7-400C-83C4-14AADA3222AA}" dt="2022-01-16T21:59:33.082" v="29" actId="26606"/>
          <ac:spMkLst>
            <pc:docMk/>
            <pc:sldMk cId="3027805989" sldId="265"/>
            <ac:spMk id="70" creationId="{E8C81616-E276-41D8-92C5-1C891FE995BE}"/>
          </ac:spMkLst>
        </pc:spChg>
        <pc:spChg chg="add del">
          <ac:chgData name="Alain Desrochers" userId="d7a6ee60-4451-46e8-a0ae-e9b6f859df99" providerId="ADAL" clId="{B26C1EE4-70F7-400C-83C4-14AADA3222AA}" dt="2022-01-16T21:59:33.082" v="29" actId="26606"/>
          <ac:spMkLst>
            <pc:docMk/>
            <pc:sldMk cId="3027805989" sldId="265"/>
            <ac:spMk id="72" creationId="{86BBDB21-2BF1-4C2F-A790-19FBC789C3F2}"/>
          </ac:spMkLst>
        </pc:spChg>
        <pc:spChg chg="add del">
          <ac:chgData name="Alain Desrochers" userId="d7a6ee60-4451-46e8-a0ae-e9b6f859df99" providerId="ADAL" clId="{B26C1EE4-70F7-400C-83C4-14AADA3222AA}" dt="2022-01-16T21:59:33.082" v="29" actId="26606"/>
          <ac:spMkLst>
            <pc:docMk/>
            <pc:sldMk cId="3027805989" sldId="265"/>
            <ac:spMk id="74" creationId="{E78FF87C-9F4A-4F75-998D-3ECB6543BAB8}"/>
          </ac:spMkLst>
        </pc:spChg>
        <pc:grpChg chg="add del">
          <ac:chgData name="Alain Desrochers" userId="d7a6ee60-4451-46e8-a0ae-e9b6f859df99" providerId="ADAL" clId="{B26C1EE4-70F7-400C-83C4-14AADA3222AA}" dt="2022-01-16T21:59:33.082" v="30" actId="26606"/>
          <ac:grpSpMkLst>
            <pc:docMk/>
            <pc:sldMk cId="3027805989" sldId="265"/>
            <ac:grpSpMk id="9" creationId="{88C9B83F-64CD-41C1-925F-A08801FFD0BD}"/>
          </ac:grpSpMkLst>
        </pc:grpChg>
        <pc:grpChg chg="del">
          <ac:chgData name="Alain Desrochers" userId="d7a6ee60-4451-46e8-a0ae-e9b6f859df99" providerId="ADAL" clId="{B26C1EE4-70F7-400C-83C4-14AADA3222AA}" dt="2022-01-16T21:56:42.351" v="2"/>
          <ac:grpSpMkLst>
            <pc:docMk/>
            <pc:sldMk cId="3027805989" sldId="265"/>
            <ac:grpSpMk id="10" creationId="{88C9B83F-64CD-41C1-925F-A08801FFD0BD}"/>
          </ac:grpSpMkLst>
        </pc:grpChg>
        <pc:grpChg chg="add del">
          <ac:chgData name="Alain Desrochers" userId="d7a6ee60-4451-46e8-a0ae-e9b6f859df99" providerId="ADAL" clId="{B26C1EE4-70F7-400C-83C4-14AADA3222AA}" dt="2022-01-16T21:59:33.082" v="29" actId="26606"/>
          <ac:grpSpMkLst>
            <pc:docMk/>
            <pc:sldMk cId="3027805989" sldId="265"/>
            <ac:grpSpMk id="42" creationId="{88C9B83F-64CD-41C1-925F-A08801FFD0BD}"/>
          </ac:grpSpMkLst>
        </pc:grpChg>
        <pc:grpChg chg="add">
          <ac:chgData name="Alain Desrochers" userId="d7a6ee60-4451-46e8-a0ae-e9b6f859df99" providerId="ADAL" clId="{B26C1EE4-70F7-400C-83C4-14AADA3222AA}" dt="2022-01-16T21:59:33.082" v="30" actId="26606"/>
          <ac:grpSpMkLst>
            <pc:docMk/>
            <pc:sldMk cId="3027805989" sldId="265"/>
            <ac:grpSpMk id="76" creationId="{88C9B83F-64CD-41C1-925F-A08801FFD0BD}"/>
          </ac:grpSpMkLst>
        </pc:grpChg>
        <pc:picChg chg="add mod">
          <ac:chgData name="Alain Desrochers" userId="d7a6ee60-4451-46e8-a0ae-e9b6f859df99" providerId="ADAL" clId="{B26C1EE4-70F7-400C-83C4-14AADA3222AA}" dt="2022-01-16T21:59:33.082" v="30" actId="26606"/>
          <ac:picMkLst>
            <pc:docMk/>
            <pc:sldMk cId="3027805989" sldId="265"/>
            <ac:picMk id="4" creationId="{958FB037-FE05-4E3A-A861-DD2B9CD65C0E}"/>
          </ac:picMkLst>
        </pc:picChg>
        <pc:picChg chg="del">
          <ac:chgData name="Alain Desrochers" userId="d7a6ee60-4451-46e8-a0ae-e9b6f859df99" providerId="ADAL" clId="{B26C1EE4-70F7-400C-83C4-14AADA3222AA}" dt="2022-01-16T21:59:09.322" v="25" actId="478"/>
          <ac:picMkLst>
            <pc:docMk/>
            <pc:sldMk cId="3027805989" sldId="265"/>
            <ac:picMk id="5" creationId="{809E9A8D-036A-4C76-9B76-2267BEC2C8DE}"/>
          </ac:picMkLst>
        </pc:picChg>
        <pc:cxnChg chg="add del">
          <ac:chgData name="Alain Desrochers" userId="d7a6ee60-4451-46e8-a0ae-e9b6f859df99" providerId="ADAL" clId="{B26C1EE4-70F7-400C-83C4-14AADA3222AA}" dt="2022-01-16T21:59:33.082" v="30" actId="26606"/>
          <ac:cxnSpMkLst>
            <pc:docMk/>
            <pc:sldMk cId="3027805989" sldId="265"/>
            <ac:cxnSpMk id="21" creationId="{A57C1A16-B8AB-4D99-A195-A38F556A6486}"/>
          </ac:cxnSpMkLst>
        </pc:cxnChg>
        <pc:cxnChg chg="del">
          <ac:chgData name="Alain Desrochers" userId="d7a6ee60-4451-46e8-a0ae-e9b6f859df99" providerId="ADAL" clId="{B26C1EE4-70F7-400C-83C4-14AADA3222AA}" dt="2022-01-16T21:56:42.351" v="2"/>
          <ac:cxnSpMkLst>
            <pc:docMk/>
            <pc:sldMk cId="3027805989" sldId="265"/>
            <ac:cxnSpMk id="22" creationId="{A57C1A16-B8AB-4D99-A195-A38F556A6486}"/>
          </ac:cxnSpMkLst>
        </pc:cxnChg>
        <pc:cxnChg chg="add del">
          <ac:chgData name="Alain Desrochers" userId="d7a6ee60-4451-46e8-a0ae-e9b6f859df99" providerId="ADAL" clId="{B26C1EE4-70F7-400C-83C4-14AADA3222AA}" dt="2022-01-16T21:59:33.082" v="30" actId="26606"/>
          <ac:cxnSpMkLst>
            <pc:docMk/>
            <pc:sldMk cId="3027805989" sldId="265"/>
            <ac:cxnSpMk id="23" creationId="{F8A9B20B-D1DD-4573-B5EC-558029519236}"/>
          </ac:cxnSpMkLst>
        </pc:cxnChg>
        <pc:cxnChg chg="del">
          <ac:chgData name="Alain Desrochers" userId="d7a6ee60-4451-46e8-a0ae-e9b6f859df99" providerId="ADAL" clId="{B26C1EE4-70F7-400C-83C4-14AADA3222AA}" dt="2022-01-16T21:56:42.351" v="2"/>
          <ac:cxnSpMkLst>
            <pc:docMk/>
            <pc:sldMk cId="3027805989" sldId="265"/>
            <ac:cxnSpMk id="24" creationId="{F8A9B20B-D1DD-4573-B5EC-558029519236}"/>
          </ac:cxnSpMkLst>
        </pc:cxnChg>
        <pc:cxnChg chg="add del">
          <ac:chgData name="Alain Desrochers" userId="d7a6ee60-4451-46e8-a0ae-e9b6f859df99" providerId="ADAL" clId="{B26C1EE4-70F7-400C-83C4-14AADA3222AA}" dt="2022-01-16T21:59:33.082" v="29" actId="26606"/>
          <ac:cxnSpMkLst>
            <pc:docMk/>
            <pc:sldMk cId="3027805989" sldId="265"/>
            <ac:cxnSpMk id="58" creationId="{9FF46BC6-C78D-47E7-87CF-A1DD38B02BD3}"/>
          </ac:cxnSpMkLst>
        </pc:cxnChg>
        <pc:cxnChg chg="add del">
          <ac:chgData name="Alain Desrochers" userId="d7a6ee60-4451-46e8-a0ae-e9b6f859df99" providerId="ADAL" clId="{B26C1EE4-70F7-400C-83C4-14AADA3222AA}" dt="2022-01-16T21:59:33.082" v="29" actId="26606"/>
          <ac:cxnSpMkLst>
            <pc:docMk/>
            <pc:sldMk cId="3027805989" sldId="265"/>
            <ac:cxnSpMk id="60" creationId="{BE3C958F-F320-49F4-9AB7-FD2F51A7712E}"/>
          </ac:cxnSpMkLst>
        </pc:cxnChg>
      </pc:sldChg>
      <pc:sldChg chg="addSp delSp modSp add mod setBg modAnim delDesignElem">
        <pc:chgData name="Alain Desrochers" userId="d7a6ee60-4451-46e8-a0ae-e9b6f859df99" providerId="ADAL" clId="{B26C1EE4-70F7-400C-83C4-14AADA3222AA}" dt="2022-01-16T22:01:19.266" v="60" actId="26606"/>
        <pc:sldMkLst>
          <pc:docMk/>
          <pc:sldMk cId="1321217883" sldId="266"/>
        </pc:sldMkLst>
        <pc:spChg chg="mod ord">
          <ac:chgData name="Alain Desrochers" userId="d7a6ee60-4451-46e8-a0ae-e9b6f859df99" providerId="ADAL" clId="{B26C1EE4-70F7-400C-83C4-14AADA3222AA}" dt="2022-01-16T22:01:19.266" v="60" actId="26606"/>
          <ac:spMkLst>
            <pc:docMk/>
            <pc:sldMk cId="1321217883" sldId="266"/>
            <ac:spMk id="2" creationId="{24D6B947-9DB4-4B31-A9E1-E458161472BB}"/>
          </ac:spMkLst>
        </pc:spChg>
        <pc:spChg chg="add del">
          <ac:chgData name="Alain Desrochers" userId="d7a6ee60-4451-46e8-a0ae-e9b6f859df99" providerId="ADAL" clId="{B26C1EE4-70F7-400C-83C4-14AADA3222AA}" dt="2022-01-16T22:01:03.635" v="51" actId="26606"/>
          <ac:spMkLst>
            <pc:docMk/>
            <pc:sldMk cId="1321217883" sldId="266"/>
            <ac:spMk id="25" creationId="{66D61E08-70C3-48D8-BEA0-787111DC30DA}"/>
          </ac:spMkLst>
        </pc:spChg>
        <pc:spChg chg="del">
          <ac:chgData name="Alain Desrochers" userId="d7a6ee60-4451-46e8-a0ae-e9b6f859df99" providerId="ADAL" clId="{B26C1EE4-70F7-400C-83C4-14AADA3222AA}" dt="2022-01-16T22:00:39.334" v="32"/>
          <ac:spMkLst>
            <pc:docMk/>
            <pc:sldMk cId="1321217883" sldId="266"/>
            <ac:spMk id="26" creationId="{66D61E08-70C3-48D8-BEA0-787111DC30DA}"/>
          </ac:spMkLst>
        </pc:spChg>
        <pc:spChg chg="add del">
          <ac:chgData name="Alain Desrochers" userId="d7a6ee60-4451-46e8-a0ae-e9b6f859df99" providerId="ADAL" clId="{B26C1EE4-70F7-400C-83C4-14AADA3222AA}" dt="2022-01-16T22:01:03.635" v="51" actId="26606"/>
          <ac:spMkLst>
            <pc:docMk/>
            <pc:sldMk cId="1321217883" sldId="266"/>
            <ac:spMk id="27" creationId="{FC55298F-0AE5-478E-AD2B-03C2614C5833}"/>
          </ac:spMkLst>
        </pc:spChg>
        <pc:spChg chg="del">
          <ac:chgData name="Alain Desrochers" userId="d7a6ee60-4451-46e8-a0ae-e9b6f859df99" providerId="ADAL" clId="{B26C1EE4-70F7-400C-83C4-14AADA3222AA}" dt="2022-01-16T22:00:39.334" v="32"/>
          <ac:spMkLst>
            <pc:docMk/>
            <pc:sldMk cId="1321217883" sldId="266"/>
            <ac:spMk id="28" creationId="{FC55298F-0AE5-478E-AD2B-03C2614C5833}"/>
          </ac:spMkLst>
        </pc:spChg>
        <pc:spChg chg="add del">
          <ac:chgData name="Alain Desrochers" userId="d7a6ee60-4451-46e8-a0ae-e9b6f859df99" providerId="ADAL" clId="{B26C1EE4-70F7-400C-83C4-14AADA3222AA}" dt="2022-01-16T22:01:03.635" v="51" actId="26606"/>
          <ac:spMkLst>
            <pc:docMk/>
            <pc:sldMk cId="1321217883" sldId="266"/>
            <ac:spMk id="29" creationId="{C180E4EA-0B63-4779-A895-7E90E71088F3}"/>
          </ac:spMkLst>
        </pc:spChg>
        <pc:spChg chg="del">
          <ac:chgData name="Alain Desrochers" userId="d7a6ee60-4451-46e8-a0ae-e9b6f859df99" providerId="ADAL" clId="{B26C1EE4-70F7-400C-83C4-14AADA3222AA}" dt="2022-01-16T22:00:39.334" v="32"/>
          <ac:spMkLst>
            <pc:docMk/>
            <pc:sldMk cId="1321217883" sldId="266"/>
            <ac:spMk id="30" creationId="{C180E4EA-0B63-4779-A895-7E90E71088F3}"/>
          </ac:spMkLst>
        </pc:spChg>
        <pc:spChg chg="add del">
          <ac:chgData name="Alain Desrochers" userId="d7a6ee60-4451-46e8-a0ae-e9b6f859df99" providerId="ADAL" clId="{B26C1EE4-70F7-400C-83C4-14AADA3222AA}" dt="2022-01-16T22:01:03.635" v="51" actId="26606"/>
          <ac:spMkLst>
            <pc:docMk/>
            <pc:sldMk cId="1321217883" sldId="266"/>
            <ac:spMk id="31" creationId="{CEE01D9D-3DE8-4EED-B0D3-8F3C79CC7673}"/>
          </ac:spMkLst>
        </pc:spChg>
        <pc:spChg chg="del">
          <ac:chgData name="Alain Desrochers" userId="d7a6ee60-4451-46e8-a0ae-e9b6f859df99" providerId="ADAL" clId="{B26C1EE4-70F7-400C-83C4-14AADA3222AA}" dt="2022-01-16T22:00:39.334" v="32"/>
          <ac:spMkLst>
            <pc:docMk/>
            <pc:sldMk cId="1321217883" sldId="266"/>
            <ac:spMk id="32" creationId="{CEE01D9D-3DE8-4EED-B0D3-8F3C79CC7673}"/>
          </ac:spMkLst>
        </pc:spChg>
        <pc:spChg chg="add del">
          <ac:chgData name="Alain Desrochers" userId="d7a6ee60-4451-46e8-a0ae-e9b6f859df99" providerId="ADAL" clId="{B26C1EE4-70F7-400C-83C4-14AADA3222AA}" dt="2022-01-16T22:01:03.635" v="51" actId="26606"/>
          <ac:spMkLst>
            <pc:docMk/>
            <pc:sldMk cId="1321217883" sldId="266"/>
            <ac:spMk id="33" creationId="{89AF5CE9-607F-43F4-8983-DCD6DA4051FD}"/>
          </ac:spMkLst>
        </pc:spChg>
        <pc:spChg chg="del">
          <ac:chgData name="Alain Desrochers" userId="d7a6ee60-4451-46e8-a0ae-e9b6f859df99" providerId="ADAL" clId="{B26C1EE4-70F7-400C-83C4-14AADA3222AA}" dt="2022-01-16T22:00:39.334" v="32"/>
          <ac:spMkLst>
            <pc:docMk/>
            <pc:sldMk cId="1321217883" sldId="266"/>
            <ac:spMk id="34" creationId="{89AF5CE9-607F-43F4-8983-DCD6DA4051FD}"/>
          </ac:spMkLst>
        </pc:spChg>
        <pc:spChg chg="add del">
          <ac:chgData name="Alain Desrochers" userId="d7a6ee60-4451-46e8-a0ae-e9b6f859df99" providerId="ADAL" clId="{B26C1EE4-70F7-400C-83C4-14AADA3222AA}" dt="2022-01-16T22:01:03.635" v="51" actId="26606"/>
          <ac:spMkLst>
            <pc:docMk/>
            <pc:sldMk cId="1321217883" sldId="266"/>
            <ac:spMk id="35" creationId="{6EEA2DBD-9E1E-4521-8C01-F32AD18A89E3}"/>
          </ac:spMkLst>
        </pc:spChg>
        <pc:spChg chg="del">
          <ac:chgData name="Alain Desrochers" userId="d7a6ee60-4451-46e8-a0ae-e9b6f859df99" providerId="ADAL" clId="{B26C1EE4-70F7-400C-83C4-14AADA3222AA}" dt="2022-01-16T22:00:39.334" v="32"/>
          <ac:spMkLst>
            <pc:docMk/>
            <pc:sldMk cId="1321217883" sldId="266"/>
            <ac:spMk id="36" creationId="{6EEA2DBD-9E1E-4521-8C01-F32AD18A89E3}"/>
          </ac:spMkLst>
        </pc:spChg>
        <pc:spChg chg="add del">
          <ac:chgData name="Alain Desrochers" userId="d7a6ee60-4451-46e8-a0ae-e9b6f859df99" providerId="ADAL" clId="{B26C1EE4-70F7-400C-83C4-14AADA3222AA}" dt="2022-01-16T22:01:03.635" v="51" actId="26606"/>
          <ac:spMkLst>
            <pc:docMk/>
            <pc:sldMk cId="1321217883" sldId="266"/>
            <ac:spMk id="37" creationId="{15BBD2C1-BA9B-46A9-A27A-33498B169272}"/>
          </ac:spMkLst>
        </pc:spChg>
        <pc:spChg chg="del">
          <ac:chgData name="Alain Desrochers" userId="d7a6ee60-4451-46e8-a0ae-e9b6f859df99" providerId="ADAL" clId="{B26C1EE4-70F7-400C-83C4-14AADA3222AA}" dt="2022-01-16T22:00:39.334" v="32"/>
          <ac:spMkLst>
            <pc:docMk/>
            <pc:sldMk cId="1321217883" sldId="266"/>
            <ac:spMk id="38" creationId="{15BBD2C1-BA9B-46A9-A27A-33498B169272}"/>
          </ac:spMkLst>
        </pc:spChg>
        <pc:spChg chg="add del">
          <ac:chgData name="Alain Desrochers" userId="d7a6ee60-4451-46e8-a0ae-e9b6f859df99" providerId="ADAL" clId="{B26C1EE4-70F7-400C-83C4-14AADA3222AA}" dt="2022-01-16T22:01:07.857" v="53" actId="26606"/>
          <ac:spMkLst>
            <pc:docMk/>
            <pc:sldMk cId="1321217883" sldId="266"/>
            <ac:spMk id="39" creationId="{86BBDB21-2BF1-4C2F-A790-19FBC789C3F2}"/>
          </ac:spMkLst>
        </pc:spChg>
        <pc:spChg chg="add del">
          <ac:chgData name="Alain Desrochers" userId="d7a6ee60-4451-46e8-a0ae-e9b6f859df99" providerId="ADAL" clId="{B26C1EE4-70F7-400C-83C4-14AADA3222AA}" dt="2022-01-16T22:01:07.857" v="53" actId="26606"/>
          <ac:spMkLst>
            <pc:docMk/>
            <pc:sldMk cId="1321217883" sldId="266"/>
            <ac:spMk id="41" creationId="{E78FF87C-9F4A-4F75-998D-3ECB6543BAB8}"/>
          </ac:spMkLst>
        </pc:spChg>
        <pc:spChg chg="add del">
          <ac:chgData name="Alain Desrochers" userId="d7a6ee60-4451-46e8-a0ae-e9b6f859df99" providerId="ADAL" clId="{B26C1EE4-70F7-400C-83C4-14AADA3222AA}" dt="2022-01-16T22:01:07.857" v="53" actId="26606"/>
          <ac:spMkLst>
            <pc:docMk/>
            <pc:sldMk cId="1321217883" sldId="266"/>
            <ac:spMk id="43" creationId="{3167F201-EA3A-41F3-8305-5985A44A95A1}"/>
          </ac:spMkLst>
        </pc:spChg>
        <pc:spChg chg="add del">
          <ac:chgData name="Alain Desrochers" userId="d7a6ee60-4451-46e8-a0ae-e9b6f859df99" providerId="ADAL" clId="{B26C1EE4-70F7-400C-83C4-14AADA3222AA}" dt="2022-01-16T22:01:07.857" v="53" actId="26606"/>
          <ac:spMkLst>
            <pc:docMk/>
            <pc:sldMk cId="1321217883" sldId="266"/>
            <ac:spMk id="44" creationId="{FFD44D11-B1C5-420A-9591-370DC8BAA10E}"/>
          </ac:spMkLst>
        </pc:spChg>
        <pc:spChg chg="add del">
          <ac:chgData name="Alain Desrochers" userId="d7a6ee60-4451-46e8-a0ae-e9b6f859df99" providerId="ADAL" clId="{B26C1EE4-70F7-400C-83C4-14AADA3222AA}" dt="2022-01-16T22:01:07.857" v="53" actId="26606"/>
          <ac:spMkLst>
            <pc:docMk/>
            <pc:sldMk cId="1321217883" sldId="266"/>
            <ac:spMk id="47" creationId="{1C4DC544-6AEA-484E-A978-32384E2F9BD9}"/>
          </ac:spMkLst>
        </pc:spChg>
        <pc:spChg chg="add del">
          <ac:chgData name="Alain Desrochers" userId="d7a6ee60-4451-46e8-a0ae-e9b6f859df99" providerId="ADAL" clId="{B26C1EE4-70F7-400C-83C4-14AADA3222AA}" dt="2022-01-16T22:01:07.857" v="53" actId="26606"/>
          <ac:spMkLst>
            <pc:docMk/>
            <pc:sldMk cId="1321217883" sldId="266"/>
            <ac:spMk id="48" creationId="{A1F1470C-B594-449D-A8CD-EB7BC156F7BD}"/>
          </ac:spMkLst>
        </pc:spChg>
        <pc:spChg chg="add del">
          <ac:chgData name="Alain Desrochers" userId="d7a6ee60-4451-46e8-a0ae-e9b6f859df99" providerId="ADAL" clId="{B26C1EE4-70F7-400C-83C4-14AADA3222AA}" dt="2022-01-16T22:01:07.857" v="53" actId="26606"/>
          <ac:spMkLst>
            <pc:docMk/>
            <pc:sldMk cId="1321217883" sldId="266"/>
            <ac:spMk id="49" creationId="{B809F8B1-FE88-427F-98C6-1B8CFED80282}"/>
          </ac:spMkLst>
        </pc:spChg>
        <pc:spChg chg="add del">
          <ac:chgData name="Alain Desrochers" userId="d7a6ee60-4451-46e8-a0ae-e9b6f859df99" providerId="ADAL" clId="{B26C1EE4-70F7-400C-83C4-14AADA3222AA}" dt="2022-01-16T22:01:07.857" v="53" actId="26606"/>
          <ac:spMkLst>
            <pc:docMk/>
            <pc:sldMk cId="1321217883" sldId="266"/>
            <ac:spMk id="50" creationId="{2050D290-680D-48D7-9488-498F59E54FFC}"/>
          </ac:spMkLst>
        </pc:spChg>
        <pc:spChg chg="add del">
          <ac:chgData name="Alain Desrochers" userId="d7a6ee60-4451-46e8-a0ae-e9b6f859df99" providerId="ADAL" clId="{B26C1EE4-70F7-400C-83C4-14AADA3222AA}" dt="2022-01-16T22:01:07.857" v="53" actId="26606"/>
          <ac:spMkLst>
            <pc:docMk/>
            <pc:sldMk cId="1321217883" sldId="266"/>
            <ac:spMk id="51" creationId="{E8C81616-E276-41D8-92C5-1C891FE995BE}"/>
          </ac:spMkLst>
        </pc:spChg>
        <pc:spChg chg="add del">
          <ac:chgData name="Alain Desrochers" userId="d7a6ee60-4451-46e8-a0ae-e9b6f859df99" providerId="ADAL" clId="{B26C1EE4-70F7-400C-83C4-14AADA3222AA}" dt="2022-01-16T22:01:13.925" v="55" actId="26606"/>
          <ac:spMkLst>
            <pc:docMk/>
            <pc:sldMk cId="1321217883" sldId="266"/>
            <ac:spMk id="57" creationId="{66D61E08-70C3-48D8-BEA0-787111DC30DA}"/>
          </ac:spMkLst>
        </pc:spChg>
        <pc:spChg chg="add del">
          <ac:chgData name="Alain Desrochers" userId="d7a6ee60-4451-46e8-a0ae-e9b6f859df99" providerId="ADAL" clId="{B26C1EE4-70F7-400C-83C4-14AADA3222AA}" dt="2022-01-16T22:01:13.925" v="55" actId="26606"/>
          <ac:spMkLst>
            <pc:docMk/>
            <pc:sldMk cId="1321217883" sldId="266"/>
            <ac:spMk id="58" creationId="{FC55298F-0AE5-478E-AD2B-03C2614C5833}"/>
          </ac:spMkLst>
        </pc:spChg>
        <pc:spChg chg="add del">
          <ac:chgData name="Alain Desrochers" userId="d7a6ee60-4451-46e8-a0ae-e9b6f859df99" providerId="ADAL" clId="{B26C1EE4-70F7-400C-83C4-14AADA3222AA}" dt="2022-01-16T22:01:13.925" v="55" actId="26606"/>
          <ac:spMkLst>
            <pc:docMk/>
            <pc:sldMk cId="1321217883" sldId="266"/>
            <ac:spMk id="59" creationId="{C180E4EA-0B63-4779-A895-7E90E71088F3}"/>
          </ac:spMkLst>
        </pc:spChg>
        <pc:spChg chg="add del">
          <ac:chgData name="Alain Desrochers" userId="d7a6ee60-4451-46e8-a0ae-e9b6f859df99" providerId="ADAL" clId="{B26C1EE4-70F7-400C-83C4-14AADA3222AA}" dt="2022-01-16T22:01:13.925" v="55" actId="26606"/>
          <ac:spMkLst>
            <pc:docMk/>
            <pc:sldMk cId="1321217883" sldId="266"/>
            <ac:spMk id="60" creationId="{CEE01D9D-3DE8-4EED-B0D3-8F3C79CC7673}"/>
          </ac:spMkLst>
        </pc:spChg>
        <pc:spChg chg="add del">
          <ac:chgData name="Alain Desrochers" userId="d7a6ee60-4451-46e8-a0ae-e9b6f859df99" providerId="ADAL" clId="{B26C1EE4-70F7-400C-83C4-14AADA3222AA}" dt="2022-01-16T22:01:13.925" v="55" actId="26606"/>
          <ac:spMkLst>
            <pc:docMk/>
            <pc:sldMk cId="1321217883" sldId="266"/>
            <ac:spMk id="61" creationId="{89AF5CE9-607F-43F4-8983-DCD6DA4051FD}"/>
          </ac:spMkLst>
        </pc:spChg>
        <pc:spChg chg="add del">
          <ac:chgData name="Alain Desrochers" userId="d7a6ee60-4451-46e8-a0ae-e9b6f859df99" providerId="ADAL" clId="{B26C1EE4-70F7-400C-83C4-14AADA3222AA}" dt="2022-01-16T22:01:13.925" v="55" actId="26606"/>
          <ac:spMkLst>
            <pc:docMk/>
            <pc:sldMk cId="1321217883" sldId="266"/>
            <ac:spMk id="62" creationId="{6EEA2DBD-9E1E-4521-8C01-F32AD18A89E3}"/>
          </ac:spMkLst>
        </pc:spChg>
        <pc:spChg chg="add del">
          <ac:chgData name="Alain Desrochers" userId="d7a6ee60-4451-46e8-a0ae-e9b6f859df99" providerId="ADAL" clId="{B26C1EE4-70F7-400C-83C4-14AADA3222AA}" dt="2022-01-16T22:01:13.925" v="55" actId="26606"/>
          <ac:spMkLst>
            <pc:docMk/>
            <pc:sldMk cId="1321217883" sldId="266"/>
            <ac:spMk id="63" creationId="{15BBD2C1-BA9B-46A9-A27A-33498B169272}"/>
          </ac:spMkLst>
        </pc:spChg>
        <pc:spChg chg="add del">
          <ac:chgData name="Alain Desrochers" userId="d7a6ee60-4451-46e8-a0ae-e9b6f859df99" providerId="ADAL" clId="{B26C1EE4-70F7-400C-83C4-14AADA3222AA}" dt="2022-01-16T22:01:18.649" v="57" actId="26606"/>
          <ac:spMkLst>
            <pc:docMk/>
            <pc:sldMk cId="1321217883" sldId="266"/>
            <ac:spMk id="67" creationId="{F5F0CD5C-72F3-4090-8A69-8E15CB432AC2}"/>
          </ac:spMkLst>
        </pc:spChg>
        <pc:spChg chg="add del">
          <ac:chgData name="Alain Desrochers" userId="d7a6ee60-4451-46e8-a0ae-e9b6f859df99" providerId="ADAL" clId="{B26C1EE4-70F7-400C-83C4-14AADA3222AA}" dt="2022-01-16T22:01:18.649" v="57" actId="26606"/>
          <ac:spMkLst>
            <pc:docMk/>
            <pc:sldMk cId="1321217883" sldId="266"/>
            <ac:spMk id="68" creationId="{217496A2-9394-4FB7-BA0E-717D2D2E7A43}"/>
          </ac:spMkLst>
        </pc:spChg>
        <pc:spChg chg="add del">
          <ac:chgData name="Alain Desrochers" userId="d7a6ee60-4451-46e8-a0ae-e9b6f859df99" providerId="ADAL" clId="{B26C1EE4-70F7-400C-83C4-14AADA3222AA}" dt="2022-01-16T22:01:18.649" v="57" actId="26606"/>
          <ac:spMkLst>
            <pc:docMk/>
            <pc:sldMk cId="1321217883" sldId="266"/>
            <ac:spMk id="71" creationId="{67374FB5-CBB7-46FF-95B5-2251BC6856ED}"/>
          </ac:spMkLst>
        </pc:spChg>
        <pc:spChg chg="add del">
          <ac:chgData name="Alain Desrochers" userId="d7a6ee60-4451-46e8-a0ae-e9b6f859df99" providerId="ADAL" clId="{B26C1EE4-70F7-400C-83C4-14AADA3222AA}" dt="2022-01-16T22:01:18.649" v="57" actId="26606"/>
          <ac:spMkLst>
            <pc:docMk/>
            <pc:sldMk cId="1321217883" sldId="266"/>
            <ac:spMk id="72" creationId="{34BCEAB7-D9E0-40A4-9254-8593BD346EAB}"/>
          </ac:spMkLst>
        </pc:spChg>
        <pc:spChg chg="add del">
          <ac:chgData name="Alain Desrochers" userId="d7a6ee60-4451-46e8-a0ae-e9b6f859df99" providerId="ADAL" clId="{B26C1EE4-70F7-400C-83C4-14AADA3222AA}" dt="2022-01-16T22:01:18.649" v="57" actId="26606"/>
          <ac:spMkLst>
            <pc:docMk/>
            <pc:sldMk cId="1321217883" sldId="266"/>
            <ac:spMk id="73" creationId="{D567A354-BB63-405C-8E5F-2F510E670F16}"/>
          </ac:spMkLst>
        </pc:spChg>
        <pc:spChg chg="add del">
          <ac:chgData name="Alain Desrochers" userId="d7a6ee60-4451-46e8-a0ae-e9b6f859df99" providerId="ADAL" clId="{B26C1EE4-70F7-400C-83C4-14AADA3222AA}" dt="2022-01-16T22:01:18.649" v="57" actId="26606"/>
          <ac:spMkLst>
            <pc:docMk/>
            <pc:sldMk cId="1321217883" sldId="266"/>
            <ac:spMk id="74" creationId="{9185A8D7-2F20-4F7A-97BE-21DB1654C7F7}"/>
          </ac:spMkLst>
        </pc:spChg>
        <pc:spChg chg="add del">
          <ac:chgData name="Alain Desrochers" userId="d7a6ee60-4451-46e8-a0ae-e9b6f859df99" providerId="ADAL" clId="{B26C1EE4-70F7-400C-83C4-14AADA3222AA}" dt="2022-01-16T22:01:18.649" v="57" actId="26606"/>
          <ac:spMkLst>
            <pc:docMk/>
            <pc:sldMk cId="1321217883" sldId="266"/>
            <ac:spMk id="75" creationId="{CB65BD56-22B3-4E13-BFCA-B8E8BEB92D6C}"/>
          </ac:spMkLst>
        </pc:spChg>
        <pc:spChg chg="add del">
          <ac:chgData name="Alain Desrochers" userId="d7a6ee60-4451-46e8-a0ae-e9b6f859df99" providerId="ADAL" clId="{B26C1EE4-70F7-400C-83C4-14AADA3222AA}" dt="2022-01-16T22:01:18.649" v="57" actId="26606"/>
          <ac:spMkLst>
            <pc:docMk/>
            <pc:sldMk cId="1321217883" sldId="266"/>
            <ac:spMk id="76" creationId="{6790ED68-BCA0-4247-A72F-1CB85DF068C3}"/>
          </ac:spMkLst>
        </pc:spChg>
        <pc:spChg chg="add del">
          <ac:chgData name="Alain Desrochers" userId="d7a6ee60-4451-46e8-a0ae-e9b6f859df99" providerId="ADAL" clId="{B26C1EE4-70F7-400C-83C4-14AADA3222AA}" dt="2022-01-16T22:01:18.649" v="57" actId="26606"/>
          <ac:spMkLst>
            <pc:docMk/>
            <pc:sldMk cId="1321217883" sldId="266"/>
            <ac:spMk id="77" creationId="{DD0F2B3F-DC55-4FA7-B667-1ACD07920937}"/>
          </ac:spMkLst>
        </pc:spChg>
        <pc:spChg chg="add">
          <ac:chgData name="Alain Desrochers" userId="d7a6ee60-4451-46e8-a0ae-e9b6f859df99" providerId="ADAL" clId="{B26C1EE4-70F7-400C-83C4-14AADA3222AA}" dt="2022-01-16T22:01:19.266" v="60" actId="26606"/>
          <ac:spMkLst>
            <pc:docMk/>
            <pc:sldMk cId="1321217883" sldId="266"/>
            <ac:spMk id="86" creationId="{66D61E08-70C3-48D8-BEA0-787111DC30DA}"/>
          </ac:spMkLst>
        </pc:spChg>
        <pc:spChg chg="add">
          <ac:chgData name="Alain Desrochers" userId="d7a6ee60-4451-46e8-a0ae-e9b6f859df99" providerId="ADAL" clId="{B26C1EE4-70F7-400C-83C4-14AADA3222AA}" dt="2022-01-16T22:01:19.266" v="60" actId="26606"/>
          <ac:spMkLst>
            <pc:docMk/>
            <pc:sldMk cId="1321217883" sldId="266"/>
            <ac:spMk id="87" creationId="{FC55298F-0AE5-478E-AD2B-03C2614C5833}"/>
          </ac:spMkLst>
        </pc:spChg>
        <pc:spChg chg="add">
          <ac:chgData name="Alain Desrochers" userId="d7a6ee60-4451-46e8-a0ae-e9b6f859df99" providerId="ADAL" clId="{B26C1EE4-70F7-400C-83C4-14AADA3222AA}" dt="2022-01-16T22:01:19.266" v="60" actId="26606"/>
          <ac:spMkLst>
            <pc:docMk/>
            <pc:sldMk cId="1321217883" sldId="266"/>
            <ac:spMk id="88" creationId="{C180E4EA-0B63-4779-A895-7E90E71088F3}"/>
          </ac:spMkLst>
        </pc:spChg>
        <pc:spChg chg="add">
          <ac:chgData name="Alain Desrochers" userId="d7a6ee60-4451-46e8-a0ae-e9b6f859df99" providerId="ADAL" clId="{B26C1EE4-70F7-400C-83C4-14AADA3222AA}" dt="2022-01-16T22:01:19.266" v="60" actId="26606"/>
          <ac:spMkLst>
            <pc:docMk/>
            <pc:sldMk cId="1321217883" sldId="266"/>
            <ac:spMk id="89" creationId="{CEE01D9D-3DE8-4EED-B0D3-8F3C79CC7673}"/>
          </ac:spMkLst>
        </pc:spChg>
        <pc:spChg chg="add">
          <ac:chgData name="Alain Desrochers" userId="d7a6ee60-4451-46e8-a0ae-e9b6f859df99" providerId="ADAL" clId="{B26C1EE4-70F7-400C-83C4-14AADA3222AA}" dt="2022-01-16T22:01:19.266" v="60" actId="26606"/>
          <ac:spMkLst>
            <pc:docMk/>
            <pc:sldMk cId="1321217883" sldId="266"/>
            <ac:spMk id="90" creationId="{89AF5CE9-607F-43F4-8983-DCD6DA4051FD}"/>
          </ac:spMkLst>
        </pc:spChg>
        <pc:spChg chg="add">
          <ac:chgData name="Alain Desrochers" userId="d7a6ee60-4451-46e8-a0ae-e9b6f859df99" providerId="ADAL" clId="{B26C1EE4-70F7-400C-83C4-14AADA3222AA}" dt="2022-01-16T22:01:19.266" v="60" actId="26606"/>
          <ac:spMkLst>
            <pc:docMk/>
            <pc:sldMk cId="1321217883" sldId="266"/>
            <ac:spMk id="91" creationId="{6EEA2DBD-9E1E-4521-8C01-F32AD18A89E3}"/>
          </ac:spMkLst>
        </pc:spChg>
        <pc:spChg chg="add">
          <ac:chgData name="Alain Desrochers" userId="d7a6ee60-4451-46e8-a0ae-e9b6f859df99" providerId="ADAL" clId="{B26C1EE4-70F7-400C-83C4-14AADA3222AA}" dt="2022-01-16T22:01:19.266" v="60" actId="26606"/>
          <ac:spMkLst>
            <pc:docMk/>
            <pc:sldMk cId="1321217883" sldId="266"/>
            <ac:spMk id="92" creationId="{15BBD2C1-BA9B-46A9-A27A-33498B169272}"/>
          </ac:spMkLst>
        </pc:spChg>
        <pc:grpChg chg="add del">
          <ac:chgData name="Alain Desrochers" userId="d7a6ee60-4451-46e8-a0ae-e9b6f859df99" providerId="ADAL" clId="{B26C1EE4-70F7-400C-83C4-14AADA3222AA}" dt="2022-01-16T22:01:03.635" v="51" actId="26606"/>
          <ac:grpSpMkLst>
            <pc:docMk/>
            <pc:sldMk cId="1321217883" sldId="266"/>
            <ac:grpSpMk id="9" creationId="{88C9B83F-64CD-41C1-925F-A08801FFD0BD}"/>
          </ac:grpSpMkLst>
        </pc:grpChg>
        <pc:grpChg chg="del">
          <ac:chgData name="Alain Desrochers" userId="d7a6ee60-4451-46e8-a0ae-e9b6f859df99" providerId="ADAL" clId="{B26C1EE4-70F7-400C-83C4-14AADA3222AA}" dt="2022-01-16T22:00:39.334" v="32"/>
          <ac:grpSpMkLst>
            <pc:docMk/>
            <pc:sldMk cId="1321217883" sldId="266"/>
            <ac:grpSpMk id="10" creationId="{88C9B83F-64CD-41C1-925F-A08801FFD0BD}"/>
          </ac:grpSpMkLst>
        </pc:grpChg>
        <pc:grpChg chg="add del">
          <ac:chgData name="Alain Desrochers" userId="d7a6ee60-4451-46e8-a0ae-e9b6f859df99" providerId="ADAL" clId="{B26C1EE4-70F7-400C-83C4-14AADA3222AA}" dt="2022-01-16T22:01:07.857" v="53" actId="26606"/>
          <ac:grpSpMkLst>
            <pc:docMk/>
            <pc:sldMk cId="1321217883" sldId="266"/>
            <ac:grpSpMk id="40" creationId="{88C9B83F-64CD-41C1-925F-A08801FFD0BD}"/>
          </ac:grpSpMkLst>
        </pc:grpChg>
        <pc:grpChg chg="add del">
          <ac:chgData name="Alain Desrochers" userId="d7a6ee60-4451-46e8-a0ae-e9b6f859df99" providerId="ADAL" clId="{B26C1EE4-70F7-400C-83C4-14AADA3222AA}" dt="2022-01-16T22:01:13.925" v="55" actId="26606"/>
          <ac:grpSpMkLst>
            <pc:docMk/>
            <pc:sldMk cId="1321217883" sldId="266"/>
            <ac:grpSpMk id="53" creationId="{88C9B83F-64CD-41C1-925F-A08801FFD0BD}"/>
          </ac:grpSpMkLst>
        </pc:grpChg>
        <pc:grpChg chg="add del">
          <ac:chgData name="Alain Desrochers" userId="d7a6ee60-4451-46e8-a0ae-e9b6f859df99" providerId="ADAL" clId="{B26C1EE4-70F7-400C-83C4-14AADA3222AA}" dt="2022-01-16T22:01:18.649" v="57" actId="26606"/>
          <ac:grpSpMkLst>
            <pc:docMk/>
            <pc:sldMk cId="1321217883" sldId="266"/>
            <ac:grpSpMk id="65" creationId="{88C9B83F-64CD-41C1-925F-A08801FFD0BD}"/>
          </ac:grpSpMkLst>
        </pc:grpChg>
        <pc:grpChg chg="add del">
          <ac:chgData name="Alain Desrochers" userId="d7a6ee60-4451-46e8-a0ae-e9b6f859df99" providerId="ADAL" clId="{B26C1EE4-70F7-400C-83C4-14AADA3222AA}" dt="2022-01-16T22:01:19.250" v="59" actId="26606"/>
          <ac:grpSpMkLst>
            <pc:docMk/>
            <pc:sldMk cId="1321217883" sldId="266"/>
            <ac:grpSpMk id="79" creationId="{88C9B83F-64CD-41C1-925F-A08801FFD0BD}"/>
          </ac:grpSpMkLst>
        </pc:grpChg>
        <pc:grpChg chg="add">
          <ac:chgData name="Alain Desrochers" userId="d7a6ee60-4451-46e8-a0ae-e9b6f859df99" providerId="ADAL" clId="{B26C1EE4-70F7-400C-83C4-14AADA3222AA}" dt="2022-01-16T22:01:19.266" v="60" actId="26606"/>
          <ac:grpSpMkLst>
            <pc:docMk/>
            <pc:sldMk cId="1321217883" sldId="266"/>
            <ac:grpSpMk id="82" creationId="{88C9B83F-64CD-41C1-925F-A08801FFD0BD}"/>
          </ac:grpSpMkLst>
        </pc:grpChg>
        <pc:picChg chg="add mod">
          <ac:chgData name="Alain Desrochers" userId="d7a6ee60-4451-46e8-a0ae-e9b6f859df99" providerId="ADAL" clId="{B26C1EE4-70F7-400C-83C4-14AADA3222AA}" dt="2022-01-16T22:01:19.266" v="60" actId="26606"/>
          <ac:picMkLst>
            <pc:docMk/>
            <pc:sldMk cId="1321217883" sldId="266"/>
            <ac:picMk id="4" creationId="{0978E182-C993-4A42-B359-FF678F8A487C}"/>
          </ac:picMkLst>
        </pc:picChg>
        <pc:picChg chg="del">
          <ac:chgData name="Alain Desrochers" userId="d7a6ee60-4451-46e8-a0ae-e9b6f859df99" providerId="ADAL" clId="{B26C1EE4-70F7-400C-83C4-14AADA3222AA}" dt="2022-01-16T22:00:49.300" v="46" actId="478"/>
          <ac:picMkLst>
            <pc:docMk/>
            <pc:sldMk cId="1321217883" sldId="266"/>
            <ac:picMk id="5" creationId="{809E9A8D-036A-4C76-9B76-2267BEC2C8DE}"/>
          </ac:picMkLst>
        </pc:picChg>
        <pc:cxnChg chg="add del">
          <ac:chgData name="Alain Desrochers" userId="d7a6ee60-4451-46e8-a0ae-e9b6f859df99" providerId="ADAL" clId="{B26C1EE4-70F7-400C-83C4-14AADA3222AA}" dt="2022-01-16T22:01:03.635" v="51" actId="26606"/>
          <ac:cxnSpMkLst>
            <pc:docMk/>
            <pc:sldMk cId="1321217883" sldId="266"/>
            <ac:cxnSpMk id="21" creationId="{A57C1A16-B8AB-4D99-A195-A38F556A6486}"/>
          </ac:cxnSpMkLst>
        </pc:cxnChg>
        <pc:cxnChg chg="del">
          <ac:chgData name="Alain Desrochers" userId="d7a6ee60-4451-46e8-a0ae-e9b6f859df99" providerId="ADAL" clId="{B26C1EE4-70F7-400C-83C4-14AADA3222AA}" dt="2022-01-16T22:00:39.334" v="32"/>
          <ac:cxnSpMkLst>
            <pc:docMk/>
            <pc:sldMk cId="1321217883" sldId="266"/>
            <ac:cxnSpMk id="22" creationId="{A57C1A16-B8AB-4D99-A195-A38F556A6486}"/>
          </ac:cxnSpMkLst>
        </pc:cxnChg>
        <pc:cxnChg chg="add del">
          <ac:chgData name="Alain Desrochers" userId="d7a6ee60-4451-46e8-a0ae-e9b6f859df99" providerId="ADAL" clId="{B26C1EE4-70F7-400C-83C4-14AADA3222AA}" dt="2022-01-16T22:01:03.635" v="51" actId="26606"/>
          <ac:cxnSpMkLst>
            <pc:docMk/>
            <pc:sldMk cId="1321217883" sldId="266"/>
            <ac:cxnSpMk id="23" creationId="{F8A9B20B-D1DD-4573-B5EC-558029519236}"/>
          </ac:cxnSpMkLst>
        </pc:cxnChg>
        <pc:cxnChg chg="del">
          <ac:chgData name="Alain Desrochers" userId="d7a6ee60-4451-46e8-a0ae-e9b6f859df99" providerId="ADAL" clId="{B26C1EE4-70F7-400C-83C4-14AADA3222AA}" dt="2022-01-16T22:00:39.334" v="32"/>
          <ac:cxnSpMkLst>
            <pc:docMk/>
            <pc:sldMk cId="1321217883" sldId="266"/>
            <ac:cxnSpMk id="24" creationId="{F8A9B20B-D1DD-4573-B5EC-558029519236}"/>
          </ac:cxnSpMkLst>
        </pc:cxnChg>
        <pc:cxnChg chg="add del">
          <ac:chgData name="Alain Desrochers" userId="d7a6ee60-4451-46e8-a0ae-e9b6f859df99" providerId="ADAL" clId="{B26C1EE4-70F7-400C-83C4-14AADA3222AA}" dt="2022-01-16T22:01:07.857" v="53" actId="26606"/>
          <ac:cxnSpMkLst>
            <pc:docMk/>
            <pc:sldMk cId="1321217883" sldId="266"/>
            <ac:cxnSpMk id="45" creationId="{9FF46BC6-C78D-47E7-87CF-A1DD38B02BD3}"/>
          </ac:cxnSpMkLst>
        </pc:cxnChg>
        <pc:cxnChg chg="add del">
          <ac:chgData name="Alain Desrochers" userId="d7a6ee60-4451-46e8-a0ae-e9b6f859df99" providerId="ADAL" clId="{B26C1EE4-70F7-400C-83C4-14AADA3222AA}" dt="2022-01-16T22:01:07.857" v="53" actId="26606"/>
          <ac:cxnSpMkLst>
            <pc:docMk/>
            <pc:sldMk cId="1321217883" sldId="266"/>
            <ac:cxnSpMk id="46" creationId="{BE3C958F-F320-49F4-9AB7-FD2F51A7712E}"/>
          </ac:cxnSpMkLst>
        </pc:cxnChg>
        <pc:cxnChg chg="add del">
          <ac:chgData name="Alain Desrochers" userId="d7a6ee60-4451-46e8-a0ae-e9b6f859df99" providerId="ADAL" clId="{B26C1EE4-70F7-400C-83C4-14AADA3222AA}" dt="2022-01-16T22:01:13.925" v="55" actId="26606"/>
          <ac:cxnSpMkLst>
            <pc:docMk/>
            <pc:sldMk cId="1321217883" sldId="266"/>
            <ac:cxnSpMk id="55" creationId="{A57C1A16-B8AB-4D99-A195-A38F556A6486}"/>
          </ac:cxnSpMkLst>
        </pc:cxnChg>
        <pc:cxnChg chg="add del">
          <ac:chgData name="Alain Desrochers" userId="d7a6ee60-4451-46e8-a0ae-e9b6f859df99" providerId="ADAL" clId="{B26C1EE4-70F7-400C-83C4-14AADA3222AA}" dt="2022-01-16T22:01:13.925" v="55" actId="26606"/>
          <ac:cxnSpMkLst>
            <pc:docMk/>
            <pc:sldMk cId="1321217883" sldId="266"/>
            <ac:cxnSpMk id="56" creationId="{F8A9B20B-D1DD-4573-B5EC-558029519236}"/>
          </ac:cxnSpMkLst>
        </pc:cxnChg>
        <pc:cxnChg chg="add del">
          <ac:chgData name="Alain Desrochers" userId="d7a6ee60-4451-46e8-a0ae-e9b6f859df99" providerId="ADAL" clId="{B26C1EE4-70F7-400C-83C4-14AADA3222AA}" dt="2022-01-16T22:01:18.649" v="57" actId="26606"/>
          <ac:cxnSpMkLst>
            <pc:docMk/>
            <pc:sldMk cId="1321217883" sldId="266"/>
            <ac:cxnSpMk id="69" creationId="{D02CF681-4765-4E88-802F-B2474DCD516A}"/>
          </ac:cxnSpMkLst>
        </pc:cxnChg>
        <pc:cxnChg chg="add del">
          <ac:chgData name="Alain Desrochers" userId="d7a6ee60-4451-46e8-a0ae-e9b6f859df99" providerId="ADAL" clId="{B26C1EE4-70F7-400C-83C4-14AADA3222AA}" dt="2022-01-16T22:01:18.649" v="57" actId="26606"/>
          <ac:cxnSpMkLst>
            <pc:docMk/>
            <pc:sldMk cId="1321217883" sldId="266"/>
            <ac:cxnSpMk id="70" creationId="{3D57B2BA-243C-45C7-A5D8-46CA719437FC}"/>
          </ac:cxnSpMkLst>
        </pc:cxnChg>
        <pc:cxnChg chg="add">
          <ac:chgData name="Alain Desrochers" userId="d7a6ee60-4451-46e8-a0ae-e9b6f859df99" providerId="ADAL" clId="{B26C1EE4-70F7-400C-83C4-14AADA3222AA}" dt="2022-01-16T22:01:19.266" v="60" actId="26606"/>
          <ac:cxnSpMkLst>
            <pc:docMk/>
            <pc:sldMk cId="1321217883" sldId="266"/>
            <ac:cxnSpMk id="84" creationId="{A57C1A16-B8AB-4D99-A195-A38F556A6486}"/>
          </ac:cxnSpMkLst>
        </pc:cxnChg>
        <pc:cxnChg chg="add">
          <ac:chgData name="Alain Desrochers" userId="d7a6ee60-4451-46e8-a0ae-e9b6f859df99" providerId="ADAL" clId="{B26C1EE4-70F7-400C-83C4-14AADA3222AA}" dt="2022-01-16T22:01:19.266" v="60" actId="26606"/>
          <ac:cxnSpMkLst>
            <pc:docMk/>
            <pc:sldMk cId="1321217883" sldId="266"/>
            <ac:cxnSpMk id="85" creationId="{F8A9B20B-D1DD-4573-B5EC-558029519236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ciel, extérieur, champ&#10;&#10;Description générée automatiquement">
            <a:extLst>
              <a:ext uri="{FF2B5EF4-FFF2-40B4-BE49-F238E27FC236}">
                <a16:creationId xmlns:a16="http://schemas.microsoft.com/office/drawing/2014/main" id="{8EED40D3-65CF-4E1C-BD34-C14FAE024D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99" t="9091" r="1723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1E54FC1-1520-4EB9-9A72-26CA4C120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fr-CA" sz="4800"/>
              <a:t>Les types d’agriculture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0A718E-FFF2-446E-A7E9-7CC4C78E5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fr-CA" sz="1600"/>
              <a:t>Différentes approches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48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age 3" descr="Une image contenant arbre, herbe, extérieur, champ&#10;&#10;Description générée automatiquement">
            <a:extLst>
              <a:ext uri="{FF2B5EF4-FFF2-40B4-BE49-F238E27FC236}">
                <a16:creationId xmlns:a16="http://schemas.microsoft.com/office/drawing/2014/main" id="{3512A097-E28C-4D56-8653-81EF8F0298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41" r="22344" b="909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4D6B947-9DB4-4B31-A9E1-E4581614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/>
              <a:t>Agroforesterie </a:t>
            </a:r>
          </a:p>
        </p:txBody>
      </p:sp>
    </p:spTree>
    <p:extLst>
      <p:ext uri="{BB962C8B-B14F-4D97-AF65-F5344CB8AC3E}">
        <p14:creationId xmlns:p14="http://schemas.microsoft.com/office/powerpoint/2010/main" val="123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age 3" descr="Une image contenant herbe, objet d’extérieur, machine agricole, extérieur&#10;&#10;Description générée automatiquement">
            <a:extLst>
              <a:ext uri="{FF2B5EF4-FFF2-40B4-BE49-F238E27FC236}">
                <a16:creationId xmlns:a16="http://schemas.microsoft.com/office/drawing/2014/main" id="{8C3A524E-857A-4EF6-AAA3-EBD53E830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44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4D6B947-9DB4-4B31-A9E1-E4581614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600"/>
              <a:t>Agriculture Conventionnelle</a:t>
            </a:r>
          </a:p>
        </p:txBody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127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4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age 3" descr="Une image contenant ciel, extérieur, herbe, vert&#10;&#10;Description générée automatiquement">
            <a:extLst>
              <a:ext uri="{FF2B5EF4-FFF2-40B4-BE49-F238E27FC236}">
                <a16:creationId xmlns:a16="http://schemas.microsoft.com/office/drawing/2014/main" id="{958FB037-FE05-4E3A-A861-DD2B9CD65C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97" t="9091" r="1583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4D6B947-9DB4-4B31-A9E1-E4581614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Agriculture Durable</a:t>
            </a:r>
          </a:p>
        </p:txBody>
      </p:sp>
    </p:spTree>
    <p:extLst>
      <p:ext uri="{BB962C8B-B14F-4D97-AF65-F5344CB8AC3E}">
        <p14:creationId xmlns:p14="http://schemas.microsoft.com/office/powerpoint/2010/main" val="30278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3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age 3" descr="Une image contenant herbe, machine agricole, objet d’extérieur&#10;&#10;Description générée automatiquement">
            <a:extLst>
              <a:ext uri="{FF2B5EF4-FFF2-40B4-BE49-F238E27FC236}">
                <a16:creationId xmlns:a16="http://schemas.microsoft.com/office/drawing/2014/main" id="{0978E182-C993-4A42-B359-FF678F8A48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92" r="15836" b="909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4D6B947-9DB4-4B31-A9E1-E4581614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Semis Direct</a:t>
            </a:r>
            <a:endParaRPr lang="en-US" sz="4800" dirty="0"/>
          </a:p>
        </p:txBody>
      </p:sp>
      <p:cxnSp>
        <p:nvCxnSpPr>
          <p:cNvPr id="84" name="Straight Connector 20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22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2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121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Image 4" descr="Une image contenant extérieur, herbe, banc&#10;&#10;Description générée automatiquement">
            <a:extLst>
              <a:ext uri="{FF2B5EF4-FFF2-40B4-BE49-F238E27FC236}">
                <a16:creationId xmlns:a16="http://schemas.microsoft.com/office/drawing/2014/main" id="{809E9A8D-036A-4C76-9B76-2267BEC2C8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4" t="9091" r="19033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4D6B947-9DB4-4B31-A9E1-E4581614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1678666"/>
            <a:ext cx="4088190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/>
              <a:t>Agriculture Biologique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19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4D6B947-9DB4-4B31-A9E1-E4581614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473227"/>
            <a:ext cx="8288032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Agriculture Biodynamique</a:t>
            </a:r>
          </a:p>
        </p:txBody>
      </p:sp>
      <p:pic>
        <p:nvPicPr>
          <p:cNvPr id="4" name="Image 3" descr="Une image contenant extérieur, ciel, herbe, crépuscule&#10;&#10;Description générée automatiquement">
            <a:extLst>
              <a:ext uri="{FF2B5EF4-FFF2-40B4-BE49-F238E27FC236}">
                <a16:creationId xmlns:a16="http://schemas.microsoft.com/office/drawing/2014/main" id="{FD0ABE3F-DCB8-4D0F-8F7C-649DDC55E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40" r="2" b="2"/>
          <a:stretch/>
        </p:blipFill>
        <p:spPr>
          <a:xfrm>
            <a:off x="677334" y="468621"/>
            <a:ext cx="8274669" cy="3635025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5116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2" name="Image 11" descr="Une image contenant ciel, extérieur, foule&#10;&#10;Description générée automatiquement">
            <a:extLst>
              <a:ext uri="{FF2B5EF4-FFF2-40B4-BE49-F238E27FC236}">
                <a16:creationId xmlns:a16="http://schemas.microsoft.com/office/drawing/2014/main" id="{D9B76ABF-B6B1-47EF-BD05-8EF43534EA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62" t="9091" r="35080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4D6B947-9DB4-4B31-A9E1-E4581614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000"/>
              <a:t>Agroécologie</a:t>
            </a:r>
          </a:p>
        </p:txBody>
      </p:sp>
    </p:spTree>
    <p:extLst>
      <p:ext uri="{BB962C8B-B14F-4D97-AF65-F5344CB8AC3E}">
        <p14:creationId xmlns:p14="http://schemas.microsoft.com/office/powerpoint/2010/main" val="14704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Image 5" descr="Une image contenant arbre, herbe, extérieur, plante&#10;&#10;Description générée automatiquement">
            <a:extLst>
              <a:ext uri="{FF2B5EF4-FFF2-40B4-BE49-F238E27FC236}">
                <a16:creationId xmlns:a16="http://schemas.microsoft.com/office/drawing/2014/main" id="{A077310F-F5B0-4299-A29E-1E2B57720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52" r="28977" b="650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4D6B947-9DB4-4B31-A9E1-E4581614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/>
              <a:t>Permaculture</a:t>
            </a:r>
          </a:p>
        </p:txBody>
      </p:sp>
    </p:spTree>
    <p:extLst>
      <p:ext uri="{BB962C8B-B14F-4D97-AF65-F5344CB8AC3E}">
        <p14:creationId xmlns:p14="http://schemas.microsoft.com/office/powerpoint/2010/main" val="249796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4" name="Image 3" descr="Une image contenant herbe, extérieur, jardin, légume&#10;&#10;Description générée automatiquement">
            <a:extLst>
              <a:ext uri="{FF2B5EF4-FFF2-40B4-BE49-F238E27FC236}">
                <a16:creationId xmlns:a16="http://schemas.microsoft.com/office/drawing/2014/main" id="{50E2B56B-C997-4EFF-9B13-97925205F0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69" t="3788" r="3755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4D6B947-9DB4-4B31-A9E1-E4581614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Agriculture Urbaine </a:t>
            </a:r>
          </a:p>
        </p:txBody>
      </p:sp>
    </p:spTree>
    <p:extLst>
      <p:ext uri="{BB962C8B-B14F-4D97-AF65-F5344CB8AC3E}">
        <p14:creationId xmlns:p14="http://schemas.microsoft.com/office/powerpoint/2010/main" val="42904919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</TotalTime>
  <Words>20</Words>
  <Application>Microsoft Office PowerPoint</Application>
  <PresentationFormat>Grand écran</PresentationFormat>
  <Paragraphs>11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Facette</vt:lpstr>
      <vt:lpstr>Les types d’agriculture</vt:lpstr>
      <vt:lpstr>Agriculture Conventionnelle</vt:lpstr>
      <vt:lpstr>Agriculture Durable</vt:lpstr>
      <vt:lpstr>Semis Direct</vt:lpstr>
      <vt:lpstr>Agriculture Biologique</vt:lpstr>
      <vt:lpstr>Agriculture Biodynamique</vt:lpstr>
      <vt:lpstr>Agroécologie</vt:lpstr>
      <vt:lpstr>Permaculture</vt:lpstr>
      <vt:lpstr>Agriculture Urbaine </vt:lpstr>
      <vt:lpstr>Agroforesterie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types d’agriculture</dc:title>
  <dc:creator>Alain Desrochers</dc:creator>
  <cp:lastModifiedBy>Alain Desrochers</cp:lastModifiedBy>
  <cp:revision>6</cp:revision>
  <dcterms:created xsi:type="dcterms:W3CDTF">2022-01-15T23:52:50Z</dcterms:created>
  <dcterms:modified xsi:type="dcterms:W3CDTF">2022-01-16T22:01:37Z</dcterms:modified>
</cp:coreProperties>
</file>