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09/03/2016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10 (première 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Abaisse-langue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Palette servant à abaisser la langue pour examiner le fond de la bouche.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Abondant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Qui se trouve en abondance, à profusion.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considérable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Relativement abondant, anormalement abondant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Blouse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Vêtement de travail destiné à protéger ses vêtements.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Blouse </a:t>
            </a:r>
            <a:r>
              <a:rPr lang="fr-FR" dirty="0">
                <a:solidFill>
                  <a:srgbClr val="00B050"/>
                </a:solidFill>
              </a:rPr>
              <a:t>d’infirmière, de pharmacien.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Tubulure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Ensemble des tubes d’une installation.</a:t>
            </a: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Immobile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Qui ne bouge pas; qui n’est pas </a:t>
            </a:r>
            <a:r>
              <a:rPr lang="fr-FR" dirty="0" smtClean="0"/>
              <a:t>agité.</a:t>
            </a:r>
            <a:endParaRPr lang="fr-CA" dirty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Bronchite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Inflammation de la muqueuse des bronches.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chronique, aiguë, infectieuse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Globule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Élément sphérique en suspension dans divers liquides de l’organisme. 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Épithète: </a:t>
            </a:r>
            <a:r>
              <a:rPr lang="fr-FR" dirty="0">
                <a:solidFill>
                  <a:schemeClr val="tx2"/>
                </a:solidFill>
              </a:rPr>
              <a:t>rouge, blanc, sanguin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Bradycardie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Ralentissement des battements du cœur. 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Abolir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Supprimer (ce qui est permis, ce qui doit être respecté). </a:t>
            </a:r>
          </a:p>
          <a:p>
            <a:pPr marL="0" indent="0" algn="ctr">
              <a:buNone/>
            </a:pPr>
            <a:r>
              <a:rPr lang="fr-FR" dirty="0" smtClean="0"/>
              <a:t>QUÉBEC </a:t>
            </a:r>
            <a:r>
              <a:rPr lang="fr-FR" dirty="0"/>
              <a:t>– Supprimer (une chose abstraite ou concrète). Abolir un poste, une taxe, un programme, un chemin.</a:t>
            </a:r>
            <a:endParaRPr lang="fr-CA" dirty="0"/>
          </a:p>
          <a:p>
            <a:pPr marL="0" indent="0" algn="just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abroger, révoquer</a:t>
            </a:r>
            <a:r>
              <a:rPr lang="fr-FR" dirty="0">
                <a:solidFill>
                  <a:srgbClr val="FF0000"/>
                </a:solidFill>
              </a:rPr>
              <a:t>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Biorythmes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/>
              <a:t>1-Variation </a:t>
            </a:r>
            <a:r>
              <a:rPr lang="fr-FR" dirty="0"/>
              <a:t>périodique régulière chez un individu d’un phénomène </a:t>
            </a:r>
            <a:r>
              <a:rPr lang="fr-FR" dirty="0" smtClean="0"/>
              <a:t>d’ordre </a:t>
            </a:r>
            <a:r>
              <a:rPr lang="fr-FR" dirty="0"/>
              <a:t>physiologique ou psychique.</a:t>
            </a:r>
            <a:endParaRPr lang="fr-CA" dirty="0"/>
          </a:p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2-Rythme </a:t>
            </a:r>
            <a:r>
              <a:rPr lang="fr-FR" dirty="0"/>
              <a:t>biologique d’un individu.</a:t>
            </a:r>
            <a:endParaRPr lang="fr-CA" dirty="0"/>
          </a:p>
          <a:p>
            <a:pPr marL="0" indent="0">
              <a:buNone/>
            </a:pPr>
            <a:r>
              <a:rPr lang="fr-FR" dirty="0"/>
              <a:t> </a:t>
            </a:r>
            <a:endParaRPr lang="fr-CA" dirty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Thrombose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Formation d’un caillot dans un vaisseau sanguin ou dans une cavité du cœur.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</a:t>
            </a:r>
            <a:r>
              <a:rPr lang="fr-FR" dirty="0">
                <a:solidFill>
                  <a:srgbClr val="FF0000"/>
                </a:solidFill>
              </a:rPr>
              <a:t>coagulation, </a:t>
            </a:r>
            <a:r>
              <a:rPr lang="fr-FR" dirty="0" smtClean="0">
                <a:solidFill>
                  <a:srgbClr val="FF0000"/>
                </a:solidFill>
              </a:rPr>
              <a:t>épaississement, </a:t>
            </a:r>
            <a:r>
              <a:rPr lang="fr-FR" dirty="0">
                <a:solidFill>
                  <a:srgbClr val="FF0000"/>
                </a:solidFill>
              </a:rPr>
              <a:t>solidification.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veineuse, artérielle, cérébrale, vasculaire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Embolie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Obstruction brusque d’un vaisseau sanguin par un caillot, un amas de cellules cancéreuses ou de bactéries, un corps étranger transporté par le sang.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pulmonaire, gazeuse, graisseuse, cérébrale, artérielle.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Bradypnée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Respiration lente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Bile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Liquide visqueux sécrété par le foie et accumulé dans la vésicule biliaire.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hépatique</a:t>
            </a:r>
            <a:r>
              <a:rPr lang="fr-FR" dirty="0">
                <a:solidFill>
                  <a:schemeClr val="tx2"/>
                </a:solidFill>
              </a:rPr>
              <a:t>, jaunâtre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15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Bleu (ecchymose)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Épanchement sanguin dans un tissu provoqué par la rupture d’un vaisseau.</a:t>
            </a:r>
            <a:endParaRPr lang="fr-CA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Synonymes: bosse, contusion, ecchymose, mâchure, meurtrissure, </a:t>
            </a:r>
            <a:r>
              <a:rPr lang="fr-FR" dirty="0" smtClean="0">
                <a:solidFill>
                  <a:srgbClr val="FF0000"/>
                </a:solidFill>
              </a:rPr>
              <a:t>hématome.</a:t>
            </a:r>
            <a:endParaRPr lang="fr-CA" dirty="0">
              <a:solidFill>
                <a:srgbClr val="FF0000"/>
              </a:solidFill>
            </a:endParaRPr>
          </a:p>
          <a:p>
            <a:r>
              <a:rPr lang="fr-FR" dirty="0">
                <a:solidFill>
                  <a:srgbClr val="FF0000"/>
                </a:solidFill>
              </a:rPr>
              <a:t>QUÉBEC, FAMILIER – poque, prune.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Scybales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Excréments en forme de boules dures, symptôme de la constipation.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Blennoragie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Maladie contagieuse vénérienne causée par le gonocoque, caractérisée par une inflammation des organes génitaux.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gonorrhée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Bâtonnet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Petit </a:t>
            </a:r>
            <a:r>
              <a:rPr lang="fr-FR" dirty="0" smtClean="0"/>
              <a:t>bâton.</a:t>
            </a:r>
          </a:p>
          <a:p>
            <a:pPr marL="0" indent="0" algn="ctr">
              <a:buNone/>
            </a:pPr>
            <a:r>
              <a:rPr lang="fr-FR" dirty="0" smtClean="0"/>
              <a:t>ANATOMIE </a:t>
            </a:r>
            <a:r>
              <a:rPr lang="fr-FR" dirty="0"/>
              <a:t>– Cellule nerveuse </a:t>
            </a:r>
            <a:r>
              <a:rPr lang="fr-FR" dirty="0" err="1"/>
              <a:t>photoréceptrice</a:t>
            </a:r>
            <a:r>
              <a:rPr lang="fr-FR" dirty="0"/>
              <a:t> de la rétine, responsable notamment de la vision en noir et </a:t>
            </a:r>
            <a:r>
              <a:rPr lang="fr-FR" dirty="0" smtClean="0"/>
              <a:t>blanc.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366</Words>
  <Application>Microsoft Office PowerPoint</Application>
  <PresentationFormat>Affichage à l'écran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Vocabulaire de la santé</vt:lpstr>
      <vt:lpstr>Thrombose</vt:lpstr>
      <vt:lpstr>Embolie</vt:lpstr>
      <vt:lpstr>Bradypnée</vt:lpstr>
      <vt:lpstr>Bile</vt:lpstr>
      <vt:lpstr>Bleu (ecchymose)</vt:lpstr>
      <vt:lpstr>Scybales</vt:lpstr>
      <vt:lpstr>Blennoragie</vt:lpstr>
      <vt:lpstr>Bâtonnet</vt:lpstr>
      <vt:lpstr>Abaisse-langue</vt:lpstr>
      <vt:lpstr>Abondant</vt:lpstr>
      <vt:lpstr>Blouse</vt:lpstr>
      <vt:lpstr>Tubulure</vt:lpstr>
      <vt:lpstr>Immobile</vt:lpstr>
      <vt:lpstr>Bronchite</vt:lpstr>
      <vt:lpstr>Globule</vt:lpstr>
      <vt:lpstr>Bradycardie</vt:lpstr>
      <vt:lpstr>Abolir</vt:lpstr>
      <vt:lpstr>Biorythmes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Bibliothèque - Centre Lartigue</cp:lastModifiedBy>
  <cp:revision>56</cp:revision>
  <dcterms:created xsi:type="dcterms:W3CDTF">2015-11-08T01:07:45Z</dcterms:created>
  <dcterms:modified xsi:type="dcterms:W3CDTF">2016-03-09T12:38:04Z</dcterms:modified>
</cp:coreProperties>
</file>