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306" r:id="rId3"/>
    <p:sldId id="309" r:id="rId4"/>
    <p:sldId id="258" r:id="rId5"/>
    <p:sldId id="272" r:id="rId6"/>
    <p:sldId id="273" r:id="rId7"/>
    <p:sldId id="260" r:id="rId8"/>
    <p:sldId id="259" r:id="rId9"/>
    <p:sldId id="261" r:id="rId10"/>
    <p:sldId id="277" r:id="rId11"/>
    <p:sldId id="280" r:id="rId12"/>
    <p:sldId id="318" r:id="rId13"/>
    <p:sldId id="319" r:id="rId14"/>
    <p:sldId id="320" r:id="rId15"/>
    <p:sldId id="321" r:id="rId16"/>
    <p:sldId id="322" r:id="rId17"/>
    <p:sldId id="323" r:id="rId18"/>
    <p:sldId id="313" r:id="rId19"/>
    <p:sldId id="311" r:id="rId20"/>
    <p:sldId id="315" r:id="rId21"/>
    <p:sldId id="316" r:id="rId22"/>
    <p:sldId id="282" r:id="rId23"/>
    <p:sldId id="281" r:id="rId24"/>
    <p:sldId id="283" r:id="rId25"/>
    <p:sldId id="284" r:id="rId26"/>
    <p:sldId id="310" r:id="rId27"/>
    <p:sldId id="285" r:id="rId28"/>
    <p:sldId id="274" r:id="rId29"/>
    <p:sldId id="264" r:id="rId30"/>
    <p:sldId id="303" r:id="rId31"/>
    <p:sldId id="302" r:id="rId32"/>
    <p:sldId id="304" r:id="rId33"/>
    <p:sldId id="291" r:id="rId34"/>
    <p:sldId id="292" r:id="rId35"/>
    <p:sldId id="293" r:id="rId36"/>
    <p:sldId id="287" r:id="rId37"/>
    <p:sldId id="295" r:id="rId38"/>
    <p:sldId id="296" r:id="rId39"/>
    <p:sldId id="305" r:id="rId40"/>
    <p:sldId id="307" r:id="rId41"/>
    <p:sldId id="265" r:id="rId42"/>
    <p:sldId id="294" r:id="rId43"/>
    <p:sldId id="290" r:id="rId44"/>
    <p:sldId id="298" r:id="rId45"/>
    <p:sldId id="299" r:id="rId46"/>
    <p:sldId id="301" r:id="rId47"/>
    <p:sldId id="288" r:id="rId48"/>
    <p:sldId id="266" r:id="rId49"/>
    <p:sldId id="267" r:id="rId50"/>
    <p:sldId id="289" r:id="rId51"/>
    <p:sldId id="297" r:id="rId52"/>
    <p:sldId id="268" r:id="rId53"/>
    <p:sldId id="308" r:id="rId54"/>
    <p:sldId id="270" r:id="rId55"/>
    <p:sldId id="271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5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3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88FFD-4C0B-4EED-81D5-C6C776592006}" type="datetimeFigureOut">
              <a:rPr lang="fr-CA" smtClean="0"/>
              <a:pPr/>
              <a:t>2016-02-23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70DEF-7930-4374-BE03-100D1CA4D05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707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70DEF-7930-4374-BE03-100D1CA4D05D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371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70DEF-7930-4374-BE03-100D1CA4D05D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168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5CD7FB7-30A6-4A98-A8A5-15704CF3887A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28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B434-BA9B-472B-B937-E1D1ADE43CFB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783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EC6BD-55E3-4840-B7FE-03F124D2FB7B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832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B8FE-EFAB-4AA6-9622-CF8C44DA38B4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783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CBC0-3CC0-4099-976C-7D59C5CEAB62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1892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D9EE0-3CE1-4B8B-943B-D865943FCE04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9820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0225-512E-40B8-A137-6AD381394FE3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6347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F060-0729-4726-A0F3-E609D1816EE5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52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0EB2-5257-47FE-8AFE-8A796A03340B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61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10C9-0D35-4B33-B094-A199EABA98B1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39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8795-7882-4F16-AEAE-5AA88DF4F001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79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4B51-395B-478F-9971-56D9109A1B6E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02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10AB-14F3-4BEF-8914-5F3C121D8191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395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37C7-1CB7-41E3-BDBC-FBFE625EE1B3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5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FDE2-13C2-4991-8161-A13D6FEE3A0E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19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B99CD-D431-441B-96E4-5178838FA1A5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44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EE88-D043-4D1B-92AB-8C71E91CA691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287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1C9A-5DE5-4821-8609-B847E6DB7AAB}" type="datetime1">
              <a:rPr lang="fr-CA" smtClean="0"/>
              <a:pPr/>
              <a:t>2016-02-23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 smtClean="0"/>
              <a:t>Myriam Côté, 2014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A749-B4E0-4ECF-8E50-4290240B1467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8869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mailto:info.biosphere@ec.gc.ca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3358" y="2562896"/>
            <a:ext cx="9196546" cy="1816279"/>
          </a:xfrm>
        </p:spPr>
        <p:txBody>
          <a:bodyPr>
            <a:noAutofit/>
          </a:bodyPr>
          <a:lstStyle/>
          <a:p>
            <a:pPr algn="ctr"/>
            <a:r>
              <a:rPr lang="fr-CA" sz="54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  <a:t>Quoi faire pendant la relâche scolaire ?</a:t>
            </a:r>
            <a:endParaRPr lang="fr-CA" sz="54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anose="0205070206050A020403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76424" y="4379175"/>
            <a:ext cx="10152443" cy="1655762"/>
          </a:xfrm>
        </p:spPr>
        <p:txBody>
          <a:bodyPr>
            <a:normAutofit fontScale="92500"/>
          </a:bodyPr>
          <a:lstStyle/>
          <a:p>
            <a:r>
              <a:rPr lang="fr-CA" sz="4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Des idées pour tous les goûts !</a:t>
            </a:r>
            <a:endParaRPr lang="fr-CA" sz="48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Myriam Côté, 2014</a:t>
            </a:r>
            <a:endParaRPr lang="fr-C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1763" y="0"/>
            <a:ext cx="2920237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08561" y="4978467"/>
            <a:ext cx="6122741" cy="1767760"/>
          </a:xfrm>
        </p:spPr>
        <p:txBody>
          <a:bodyPr>
            <a:normAutofit/>
          </a:bodyPr>
          <a:lstStyle/>
          <a:p>
            <a:r>
              <a:rPr lang="fr-CA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Brossard</a:t>
            </a:r>
            <a:endParaRPr lang="fr-CA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8561" y="224586"/>
            <a:ext cx="7836851" cy="49583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4180" y="224586"/>
            <a:ext cx="2181225" cy="21336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235494" y="6381102"/>
            <a:ext cx="6239309" cy="365125"/>
          </a:xfrm>
        </p:spPr>
        <p:txBody>
          <a:bodyPr/>
          <a:lstStyle/>
          <a:p>
            <a:r>
              <a:rPr lang="fr-CA" dirty="0" smtClean="0"/>
              <a:t>Myriam Côté, 2014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776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3986" y="727438"/>
            <a:ext cx="9906000" cy="2852737"/>
          </a:xfrm>
        </p:spPr>
        <p:txBody>
          <a:bodyPr>
            <a:normAutofit/>
          </a:bodyPr>
          <a:lstStyle/>
          <a:p>
            <a:r>
              <a:rPr lang="fr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Activités sportives à Brossard</a:t>
            </a:r>
            <a:endParaRPr lang="fr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3667" y="3244789"/>
            <a:ext cx="6529589" cy="30036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239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342" y="440338"/>
            <a:ext cx="8571727" cy="617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6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89" y="824342"/>
            <a:ext cx="9376911" cy="497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7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40" y="85468"/>
            <a:ext cx="7813849" cy="677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1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29" y="0"/>
            <a:ext cx="8689117" cy="675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4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7" y="439052"/>
            <a:ext cx="10837506" cy="560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0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6" y="577935"/>
            <a:ext cx="10921442" cy="580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41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6217" y="746101"/>
            <a:ext cx="9906000" cy="2852737"/>
          </a:xfrm>
        </p:spPr>
        <p:txBody>
          <a:bodyPr>
            <a:normAutofit/>
          </a:bodyPr>
          <a:lstStyle/>
          <a:p>
            <a:r>
              <a:rPr lang="fr-C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Activités culturelles à </a:t>
            </a:r>
            <a:br>
              <a:rPr lang="fr-C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longueul</a:t>
            </a:r>
            <a:endParaRPr lang="fr-C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6755" y="3827506"/>
            <a:ext cx="2916987" cy="29169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9910" y="517433"/>
            <a:ext cx="2653048" cy="29972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5465" y="3827506"/>
            <a:ext cx="3514725" cy="28098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251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Le </a:t>
            </a:r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marché</a:t>
            </a: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 public de </a:t>
            </a:r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Longueuil</a:t>
            </a:r>
            <a:endParaRPr lang="fr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058559"/>
            <a:ext cx="34099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757" y="1814899"/>
            <a:ext cx="65722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1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2901" y="5271439"/>
            <a:ext cx="7917708" cy="1278362"/>
          </a:xfrm>
        </p:spPr>
        <p:txBody>
          <a:bodyPr>
            <a:normAutofit/>
          </a:bodyPr>
          <a:lstStyle/>
          <a:p>
            <a:r>
              <a:rPr lang="fr-CA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Longueuil</a:t>
            </a:r>
            <a:endParaRPr lang="fr-CA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2901" y="103031"/>
            <a:ext cx="8624552" cy="51010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37949"/>
            <a:ext cx="3184301" cy="10571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80048" y="6310521"/>
            <a:ext cx="6239309" cy="365125"/>
          </a:xfrm>
        </p:spPr>
        <p:txBody>
          <a:bodyPr/>
          <a:lstStyle/>
          <a:p>
            <a:r>
              <a:rPr lang="fr-CA" dirty="0" smtClean="0"/>
              <a:t>Myriam Côté, 2014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669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581025"/>
            <a:ext cx="106965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4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05" y="121555"/>
            <a:ext cx="10375042" cy="673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2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6217" y="746101"/>
            <a:ext cx="9906000" cy="2852737"/>
          </a:xfrm>
        </p:spPr>
        <p:txBody>
          <a:bodyPr>
            <a:normAutofit/>
          </a:bodyPr>
          <a:lstStyle/>
          <a:p>
            <a:r>
              <a:rPr lang="fr-C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Activités culturelles à </a:t>
            </a:r>
            <a:br>
              <a:rPr lang="fr-C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Brossard</a:t>
            </a:r>
            <a:endParaRPr lang="fr-C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6755" y="3827506"/>
            <a:ext cx="2916987" cy="29169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9910" y="517433"/>
            <a:ext cx="2653048" cy="29972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5465" y="3827506"/>
            <a:ext cx="3514725" cy="28098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99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9" y="365125"/>
            <a:ext cx="11855922" cy="6035675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18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5" y="143991"/>
            <a:ext cx="11120085" cy="6690477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08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1" y="109422"/>
            <a:ext cx="10554365" cy="6762925"/>
          </a:xfrm>
          <a:prstGeom prst="rect">
            <a:avLst/>
          </a:prstGeom>
        </p:spPr>
      </p:pic>
      <p:sp>
        <p:nvSpPr>
          <p:cNvPr id="4" name="Flèche gauche 3"/>
          <p:cNvSpPr/>
          <p:nvPr/>
        </p:nvSpPr>
        <p:spPr>
          <a:xfrm>
            <a:off x="10696977" y="4340180"/>
            <a:ext cx="1313645" cy="13522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45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Camp de la relâche scolaire</a:t>
            </a:r>
            <a:b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Ville de Brossard</a:t>
            </a:r>
            <a:endParaRPr lang="fr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779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7" y="0"/>
            <a:ext cx="9680111" cy="68580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167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46" y="4284"/>
            <a:ext cx="9011908" cy="684943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85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05" y="0"/>
            <a:ext cx="8451904" cy="68580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07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3986" y="534254"/>
            <a:ext cx="9906000" cy="2852737"/>
          </a:xfrm>
        </p:spPr>
        <p:txBody>
          <a:bodyPr>
            <a:normAutofit/>
          </a:bodyPr>
          <a:lstStyle/>
          <a:p>
            <a:r>
              <a:rPr lang="fr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Activités sportives à Longueuil</a:t>
            </a:r>
            <a:endParaRPr lang="fr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3667" y="3721308"/>
            <a:ext cx="6529589" cy="30036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52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3705" y="660055"/>
            <a:ext cx="11261412" cy="2852737"/>
          </a:xfrm>
        </p:spPr>
        <p:txBody>
          <a:bodyPr>
            <a:normAutofit/>
          </a:bodyPr>
          <a:lstStyle/>
          <a:p>
            <a:r>
              <a:rPr lang="fr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Centres d’amusement intérieurs</a:t>
            </a:r>
            <a:r>
              <a:rPr lang="fr-C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fr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sur la Rive-Sud</a:t>
            </a:r>
            <a:endParaRPr lang="fr-C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104" y="3074910"/>
            <a:ext cx="4865552" cy="36110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23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65" y="0"/>
            <a:ext cx="9225532" cy="68580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99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1" y="365124"/>
            <a:ext cx="11634142" cy="5894007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794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648" y="1702561"/>
            <a:ext cx="9906000" cy="2852737"/>
          </a:xfrm>
        </p:spPr>
        <p:txBody>
          <a:bodyPr>
            <a:normAutofit/>
          </a:bodyPr>
          <a:lstStyle/>
          <a:p>
            <a:r>
              <a:rPr lang="fr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Ski de fond et alpin </a:t>
            </a:r>
            <a:br>
              <a:rPr lang="fr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en </a:t>
            </a:r>
            <a:r>
              <a:rPr lang="fr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</a:t>
            </a:r>
            <a:r>
              <a:rPr lang="fr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ontérégie</a:t>
            </a:r>
            <a:endParaRPr lang="fr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1072" y="3920099"/>
            <a:ext cx="4257142" cy="28389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1073" y="109000"/>
            <a:ext cx="4257142" cy="28256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25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17" y="147578"/>
            <a:ext cx="8495965" cy="6710422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696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6" y="116999"/>
            <a:ext cx="8533190" cy="67410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3110" y="1274071"/>
            <a:ext cx="4062312" cy="27055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43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6104" y="1113694"/>
            <a:ext cx="9906000" cy="2852737"/>
          </a:xfrm>
        </p:spPr>
        <p:txBody>
          <a:bodyPr>
            <a:normAutofit/>
          </a:bodyPr>
          <a:lstStyle/>
          <a:p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Activités culturelles à  </a:t>
            </a:r>
            <a:b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Montréal</a:t>
            </a:r>
            <a:endParaRPr lang="fr-C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3996" y="491165"/>
            <a:ext cx="3517697" cy="28105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3996" y="3966431"/>
            <a:ext cx="3629179" cy="271068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6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459" y="0"/>
            <a:ext cx="8656860" cy="68964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459" y="2562895"/>
            <a:ext cx="4224272" cy="31682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125797" y="293506"/>
            <a:ext cx="4751744" cy="1826842"/>
          </a:xfrm>
        </p:spPr>
        <p:txBody>
          <a:bodyPr>
            <a:noAutofit/>
          </a:bodyPr>
          <a:lstStyle/>
          <a:p>
            <a:r>
              <a:rPr lang="fr-CA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Le Biodôme de Montréal</a:t>
            </a:r>
            <a:endParaRPr lang="fr-CA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6842" y="4217192"/>
            <a:ext cx="3505158" cy="19691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272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33716" y="687098"/>
            <a:ext cx="4271918" cy="1325563"/>
          </a:xfrm>
        </p:spPr>
        <p:txBody>
          <a:bodyPr>
            <a:noAutofit/>
          </a:bodyPr>
          <a:lstStyle/>
          <a:p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Biodôme de Montréal</a:t>
            </a:r>
            <a:endParaRPr lang="fr-C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26" y="0"/>
            <a:ext cx="6181011" cy="68580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42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9304" y="553793"/>
            <a:ext cx="4558048" cy="1961144"/>
          </a:xfrm>
        </p:spPr>
        <p:txBody>
          <a:bodyPr>
            <a:noAutofit/>
          </a:bodyPr>
          <a:lstStyle/>
          <a:p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Planétarium </a:t>
            </a: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de Montréal</a:t>
            </a:r>
            <a:endParaRPr lang="fr-C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6" y="0"/>
            <a:ext cx="6935554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3641" y="2925576"/>
            <a:ext cx="4363711" cy="3256283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0466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5583382" y="1823692"/>
            <a:ext cx="606929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  <a:t>Parc Michel Chartrand,</a:t>
            </a:r>
          </a:p>
          <a:p>
            <a:r>
              <a:rPr lang="fr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  <a:t>Longueuil</a:t>
            </a:r>
          </a:p>
          <a:p>
            <a:r>
              <a:rPr lang="en-CA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  <a:t>Parc</a:t>
            </a:r>
            <a:r>
              <a:rPr lang="en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  <a:t> de la </a:t>
            </a:r>
            <a:r>
              <a:rPr lang="en-CA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  <a:t>Cité</a:t>
            </a:r>
            <a:r>
              <a:rPr lang="en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  <a:t>, </a:t>
            </a:r>
          </a:p>
          <a:p>
            <a:r>
              <a:rPr lang="en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  <a:t>St-Hubert</a:t>
            </a:r>
            <a:endParaRPr lang="fr-C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anose="0205070206050A020403" pitchFamily="18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33" y="185729"/>
            <a:ext cx="357187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17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6685" y="180304"/>
            <a:ext cx="10515600" cy="1443619"/>
          </a:xfrm>
        </p:spPr>
        <p:txBody>
          <a:bodyPr>
            <a:normAutofit/>
          </a:bodyPr>
          <a:lstStyle/>
          <a:p>
            <a:r>
              <a:rPr lang="fr-C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Biosphère de Montréal</a:t>
            </a:r>
            <a:br>
              <a:rPr lang="fr-C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Musée de l’environnement</a:t>
            </a:r>
            <a:endParaRPr lang="fr-CA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6076" y="1623923"/>
            <a:ext cx="10515600" cy="510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160, chemin </a:t>
            </a:r>
            <a:r>
              <a:rPr lang="fr-C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Tour-de-l'Isle</a:t>
            </a:r>
            <a:r>
              <a:rPr lang="fr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Île Sainte-Hélène, Montréal </a:t>
            </a:r>
            <a:r>
              <a:rPr lang="fr-C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(Québec) H3C 4G8</a:t>
            </a:r>
          </a:p>
          <a:p>
            <a:pPr marL="0" indent="0">
              <a:buNone/>
            </a:pPr>
            <a:r>
              <a:rPr lang="fr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Téléphone: 514-283-5000 Courriel: </a:t>
            </a:r>
            <a:r>
              <a:rPr lang="fr-CA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info.biosphere@ec.gc.ca</a:t>
            </a:r>
            <a:endParaRPr lang="fr-CA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C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C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C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Tarifs individuels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Adultes: 12$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Étudiants (18 ans et plus) </a:t>
            </a:r>
            <a:r>
              <a:rPr lang="fr-C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carte d'identité: </a:t>
            </a:r>
            <a:r>
              <a:rPr lang="fr-C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10$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Jeunes de 17 ans et moins: GRATUIT*</a:t>
            </a:r>
          </a:p>
          <a:p>
            <a:pPr>
              <a:buFont typeface="Wingdings" panose="05000000000000000000" pitchFamily="2" charset="2"/>
              <a:buChar char="Ø"/>
            </a:pPr>
            <a:endParaRPr lang="fr-CA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9770" y="3143854"/>
            <a:ext cx="5375631" cy="3580170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883376"/>
              </p:ext>
            </p:extLst>
          </p:nvPr>
        </p:nvGraphicFramePr>
        <p:xfrm>
          <a:off x="426076" y="2964511"/>
          <a:ext cx="5408054" cy="155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8054"/>
              </a:tblGrid>
              <a:tr h="12726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r-CA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1er octobre au 31 mai: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r-CA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Lundi et mardi: Fermé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r-CA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Mercredi au dimanche: 10 h à 17 h</a:t>
                      </a:r>
                    </a:p>
                    <a:p>
                      <a:endParaRPr lang="fr-C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21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7" y="365125"/>
            <a:ext cx="11197961" cy="6346653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00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15366" y="656029"/>
            <a:ext cx="3971925" cy="1855351"/>
          </a:xfrm>
        </p:spPr>
        <p:txBody>
          <a:bodyPr>
            <a:noAutofit/>
          </a:bodyPr>
          <a:lstStyle/>
          <a:p>
            <a:r>
              <a:rPr lang="fr-C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Le Centre des Sciences de Montréal</a:t>
            </a:r>
            <a:endParaRPr lang="fr-C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6" y="0"/>
            <a:ext cx="7764139" cy="68639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5513" y="3616414"/>
            <a:ext cx="4751765" cy="28487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83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0" y="464497"/>
            <a:ext cx="11875501" cy="54211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09150" y="4404575"/>
            <a:ext cx="3382850" cy="2286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05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78" y="0"/>
            <a:ext cx="7288554" cy="68580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43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3" y="365125"/>
            <a:ext cx="11769634" cy="5906887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44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8578" y="429520"/>
            <a:ext cx="11745532" cy="451013"/>
          </a:xfrm>
        </p:spPr>
        <p:txBody>
          <a:bodyPr>
            <a:noAutofit/>
          </a:bodyPr>
          <a:lstStyle/>
          <a:p>
            <a:pPr algn="ctr"/>
            <a:r>
              <a:rPr lang="fr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Musée d’archéologie </a:t>
            </a:r>
            <a:br>
              <a:rPr lang="fr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et d’histoire de Montréal</a:t>
            </a:r>
            <a:endParaRPr lang="fr-C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1159099"/>
            <a:ext cx="9879866" cy="569890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46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0790" y="554988"/>
            <a:ext cx="10515600" cy="2852737"/>
          </a:xfrm>
        </p:spPr>
        <p:txBody>
          <a:bodyPr>
            <a:normAutofit/>
          </a:bodyPr>
          <a:lstStyle/>
          <a:p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Activités sportives à  </a:t>
            </a:r>
            <a:b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Montréal</a:t>
            </a:r>
            <a:endParaRPr lang="fr-C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7916" y="3242812"/>
            <a:ext cx="6529382" cy="3005588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12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31644" y="1159097"/>
            <a:ext cx="4760356" cy="2756079"/>
          </a:xfrm>
        </p:spPr>
        <p:txBody>
          <a:bodyPr>
            <a:normAutofit/>
          </a:bodyPr>
          <a:lstStyle/>
          <a:p>
            <a:r>
              <a:rPr lang="fr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Patinoire réfrigérée, </a:t>
            </a:r>
            <a:br>
              <a:rPr lang="fr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Bassin Bonsecours, </a:t>
            </a:r>
            <a:r>
              <a:rPr lang="fr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Vieux-Montréal</a:t>
            </a:r>
            <a:endParaRPr lang="fr-C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3" y="192154"/>
            <a:ext cx="7275661" cy="645334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88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36723" y="249215"/>
            <a:ext cx="5098962" cy="2957624"/>
          </a:xfrm>
        </p:spPr>
        <p:txBody>
          <a:bodyPr>
            <a:noAutofit/>
          </a:bodyPr>
          <a:lstStyle/>
          <a:p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Patinoire du </a:t>
            </a:r>
            <a:b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Lac aux Castors, </a:t>
            </a:r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/>
            </a:r>
            <a:b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Mont-Royal, </a:t>
            </a:r>
            <a:b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Montréal</a:t>
            </a:r>
            <a:endParaRPr lang="fr-C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26"/>
            <a:ext cx="5592348" cy="691472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3701" y="57445"/>
            <a:ext cx="3097882" cy="23380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205" y="3426395"/>
            <a:ext cx="6070346" cy="2214552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413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432" y="147303"/>
            <a:ext cx="11654029" cy="1325563"/>
          </a:xfrm>
        </p:spPr>
        <p:txBody>
          <a:bodyPr>
            <a:normAutofit/>
          </a:bodyPr>
          <a:lstStyle/>
          <a:p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Initiation au ski alpin pour les 5-8 ans</a:t>
            </a:r>
            <a:endParaRPr lang="fr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1242377"/>
            <a:ext cx="9852339" cy="532372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64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6333" y="0"/>
            <a:ext cx="6955667" cy="3524294"/>
          </a:xfrm>
        </p:spPr>
        <p:txBody>
          <a:bodyPr>
            <a:normAutofit/>
          </a:bodyPr>
          <a:lstStyle/>
          <a:p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Parc du Mont-Royal</a:t>
            </a:r>
            <a: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/>
            </a:r>
            <a:b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Raquette, patin, ski de fond, glissade sur tube </a:t>
            </a:r>
            <a:r>
              <a:rPr lang="fr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(chambre à air)</a:t>
            </a:r>
            <a:endParaRPr lang="fr-C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3" y="0"/>
            <a:ext cx="4920536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3833" y="2534781"/>
            <a:ext cx="5923433" cy="4136475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4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249214"/>
            <a:ext cx="11614539" cy="63061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1749" y="91828"/>
            <a:ext cx="3511402" cy="22856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8242" y="91828"/>
            <a:ext cx="4980568" cy="333395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9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57175" y="596944"/>
            <a:ext cx="5897450" cy="2094741"/>
          </a:xfrm>
        </p:spPr>
        <p:txBody>
          <a:bodyPr>
            <a:normAutofit/>
          </a:bodyPr>
          <a:lstStyle/>
          <a:p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Patinoire </a:t>
            </a:r>
            <a:b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du Parc Lafontaine,</a:t>
            </a:r>
            <a:b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Montréal</a:t>
            </a:r>
            <a:endParaRPr lang="fr-C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50039" cy="674853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591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7620" y="1487488"/>
            <a:ext cx="10552606" cy="2852737"/>
          </a:xfrm>
        </p:spPr>
        <p:txBody>
          <a:bodyPr/>
          <a:lstStyle/>
          <a:p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Activités hivernales </a:t>
            </a:r>
            <a:b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</a:t>
            </a:r>
            <a:b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autour de la région métropolitaine</a:t>
            </a: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  <a:t/>
            </a:r>
            <a:b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anose="0205070206050A020403" pitchFamily="18" charset="0"/>
              </a:rPr>
            </a:br>
            <a:endParaRPr lang="fr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anose="0205070206050A020403" pitchFamily="18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339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875" y="207022"/>
            <a:ext cx="11357080" cy="982350"/>
          </a:xfrm>
        </p:spPr>
        <p:txBody>
          <a:bodyPr>
            <a:noAutofit/>
          </a:bodyPr>
          <a:lstStyle/>
          <a:p>
            <a:r>
              <a:rPr lang="fr-C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Glissade sur tube dans Lanaudière</a:t>
            </a:r>
            <a:endParaRPr lang="fr-C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3" y="1337479"/>
            <a:ext cx="11305564" cy="55205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2330" y="899831"/>
            <a:ext cx="5029670" cy="27278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62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377" y="1570601"/>
            <a:ext cx="11660186" cy="2923172"/>
          </a:xfrm>
        </p:spPr>
        <p:txBody>
          <a:bodyPr>
            <a:noAutofit/>
          </a:bodyPr>
          <a:lstStyle/>
          <a:p>
            <a:r>
              <a:rPr lang="fr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Bonne semaine de relâche !</a:t>
            </a:r>
            <a:br>
              <a:rPr lang="fr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</a:br>
            <a:r>
              <a:rPr lang="fr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Et…Profitez de l’hiver !</a:t>
            </a:r>
            <a:endParaRPr lang="fr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5652" y="4067577"/>
            <a:ext cx="4185635" cy="27904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6584" y="181099"/>
            <a:ext cx="2919551" cy="29769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901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8655" y="202303"/>
            <a:ext cx="11543345" cy="1478570"/>
          </a:xfrm>
        </p:spPr>
        <p:txBody>
          <a:bodyPr>
            <a:normAutofit/>
          </a:bodyPr>
          <a:lstStyle/>
          <a:p>
            <a:r>
              <a:rPr lang="fr-CA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Initiation au ski alpin pour les 5-8 ans</a:t>
            </a:r>
            <a:endParaRPr lang="fr-CA" sz="24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5" y="1428819"/>
            <a:ext cx="11298227" cy="468227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015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74542" y="656823"/>
            <a:ext cx="5214497" cy="1594189"/>
          </a:xfrm>
        </p:spPr>
        <p:txBody>
          <a:bodyPr>
            <a:noAutofit/>
          </a:bodyPr>
          <a:lstStyle/>
          <a:p>
            <a:r>
              <a:rPr lang="fr-C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Patinage</a:t>
            </a:r>
            <a:br>
              <a:rPr lang="fr-C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Longueuil</a:t>
            </a:r>
            <a:endParaRPr lang="fr-C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0" y="0"/>
            <a:ext cx="4358804" cy="696102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6239" y="386365"/>
            <a:ext cx="3771273" cy="466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8" y="631065"/>
            <a:ext cx="10699192" cy="5293218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43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5509" y="821100"/>
            <a:ext cx="9905998" cy="954611"/>
          </a:xfrm>
        </p:spPr>
        <p:txBody>
          <a:bodyPr>
            <a:normAutofit fontScale="90000"/>
          </a:bodyPr>
          <a:lstStyle/>
          <a:p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Arénas, </a:t>
            </a:r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/>
            </a:r>
            <a:b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fr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Longueuil</a:t>
            </a:r>
            <a:endParaRPr lang="fr-C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Myriam Côté, 2014</a:t>
            </a:r>
            <a:endParaRPr lang="fr-C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33" y="0"/>
            <a:ext cx="5994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1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2622</TotalTime>
  <Words>419</Words>
  <Application>Microsoft Office PowerPoint</Application>
  <PresentationFormat>Personnalisé</PresentationFormat>
  <Paragraphs>104</Paragraphs>
  <Slides>55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Circuit</vt:lpstr>
      <vt:lpstr>Quoi faire pendant la relâche scolaire ?</vt:lpstr>
      <vt:lpstr>Longueuil</vt:lpstr>
      <vt:lpstr>Activités sportives à Longueuil</vt:lpstr>
      <vt:lpstr>Présentation PowerPoint</vt:lpstr>
      <vt:lpstr>Initiation au ski alpin pour les 5-8 ans</vt:lpstr>
      <vt:lpstr>Initiation au ski alpin pour les 5-8 ans</vt:lpstr>
      <vt:lpstr>Patinage Longueuil</vt:lpstr>
      <vt:lpstr>Présentation PowerPoint</vt:lpstr>
      <vt:lpstr>Arénas,  Longueuil</vt:lpstr>
      <vt:lpstr>Brossard</vt:lpstr>
      <vt:lpstr>Activités sportives à Brossard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Activités culturelles à  longueul</vt:lpstr>
      <vt:lpstr>Le marché public de Longueuil</vt:lpstr>
      <vt:lpstr>Présentation PowerPoint</vt:lpstr>
      <vt:lpstr>Présentation PowerPoint</vt:lpstr>
      <vt:lpstr>Activités culturelles à  Brossard</vt:lpstr>
      <vt:lpstr>Présentation PowerPoint</vt:lpstr>
      <vt:lpstr>Présentation PowerPoint</vt:lpstr>
      <vt:lpstr>Présentation PowerPoint</vt:lpstr>
      <vt:lpstr>Camp de la relâche scolaire Ville de Brossard</vt:lpstr>
      <vt:lpstr>Présentation PowerPoint</vt:lpstr>
      <vt:lpstr>Présentation PowerPoint</vt:lpstr>
      <vt:lpstr>Présentation PowerPoint</vt:lpstr>
      <vt:lpstr>Centres d’amusement intérieurs sur la Rive-Sud</vt:lpstr>
      <vt:lpstr>Présentation PowerPoint</vt:lpstr>
      <vt:lpstr>Présentation PowerPoint</vt:lpstr>
      <vt:lpstr>Ski de fond et alpin  en Montérégie</vt:lpstr>
      <vt:lpstr>Présentation PowerPoint</vt:lpstr>
      <vt:lpstr>Présentation PowerPoint</vt:lpstr>
      <vt:lpstr>Activités culturelles à   Montréal</vt:lpstr>
      <vt:lpstr>Le Biodôme de Montréal</vt:lpstr>
      <vt:lpstr>Biodôme de Montréal</vt:lpstr>
      <vt:lpstr>Planétarium de Montréal</vt:lpstr>
      <vt:lpstr>Biosphère de Montréal Musée de l’environnement</vt:lpstr>
      <vt:lpstr>Présentation PowerPoint</vt:lpstr>
      <vt:lpstr>Le Centre des Sciences de Montréal</vt:lpstr>
      <vt:lpstr>Présentation PowerPoint</vt:lpstr>
      <vt:lpstr>Présentation PowerPoint</vt:lpstr>
      <vt:lpstr>Présentation PowerPoint</vt:lpstr>
      <vt:lpstr>Musée d’archéologie  et d’histoire de Montréal</vt:lpstr>
      <vt:lpstr>Activités sportives à   Montréal</vt:lpstr>
      <vt:lpstr>Patinoire réfrigérée,  Bassin Bonsecours, Vieux-Montréal</vt:lpstr>
      <vt:lpstr>Patinoire du  Lac aux Castors,  Mont-Royal,  Montréal</vt:lpstr>
      <vt:lpstr>Parc du Mont-Royal Raquette, patin, ski de fond, glissade sur tube (chambre à air)</vt:lpstr>
      <vt:lpstr>Présentation PowerPoint</vt:lpstr>
      <vt:lpstr>Patinoire  du Parc Lafontaine, Montréal</vt:lpstr>
      <vt:lpstr>Activités hivernales    autour de la région métropolitaine </vt:lpstr>
      <vt:lpstr>Glissade sur tube dans Lanaudière</vt:lpstr>
      <vt:lpstr>Bonne semaine de relâche ! Et…Profitez de l’hiver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Tristan Leblond</dc:creator>
  <cp:lastModifiedBy>Léa</cp:lastModifiedBy>
  <cp:revision>65</cp:revision>
  <dcterms:created xsi:type="dcterms:W3CDTF">2014-02-22T02:38:53Z</dcterms:created>
  <dcterms:modified xsi:type="dcterms:W3CDTF">2016-02-24T03:11:35Z</dcterms:modified>
</cp:coreProperties>
</file>